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364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99FF"/>
    <a:srgbClr val="66CCFF"/>
    <a:srgbClr val="EFF8FF"/>
    <a:srgbClr val="003366"/>
    <a:srgbClr val="0099FF"/>
    <a:srgbClr val="FF9999"/>
    <a:srgbClr val="FFFFFF"/>
    <a:srgbClr val="1F1F1F"/>
    <a:srgbClr val="ABA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05" autoAdjust="0"/>
    <p:restoredTop sz="96370" autoAdjust="0"/>
  </p:normalViewPr>
  <p:slideViewPr>
    <p:cSldViewPr>
      <p:cViewPr>
        <p:scale>
          <a:sx n="125" d="100"/>
          <a:sy n="125" d="100"/>
        </p:scale>
        <p:origin x="210" y="-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90001" cy="90001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>
                <a:solidFill>
                  <a:schemeClr val="bg2"/>
                </a:solidFill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sp>
        <p:nvSpPr>
          <p:cNvPr id="9" name="Rechthoek 8"/>
          <p:cNvSpPr/>
          <p:nvPr userDrawn="1"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BE" dirty="0"/>
              <a:t>https://upload.wikimedia.org/wikipedia/commons/7/7e/Moroccan_F-5_jet.jpg</a:t>
            </a:r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22250" b="29125"/>
          <a:stretch/>
        </p:blipFill>
        <p:spPr>
          <a:xfrm>
            <a:off x="0" y="3893819"/>
            <a:ext cx="12192000" cy="29641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6DFF08F-DC6B-4601-B491-B0F83F6DD2DA}" type="datetimeFigureOut">
              <a:rPr lang="en-US" dirty="0"/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b="1" dirty="0">
                <a:solidFill>
                  <a:schemeClr val="tx1"/>
                </a:solidFill>
                <a:effectLst>
                  <a:glow rad="63500">
                    <a:schemeClr val="bg1">
                      <a:alpha val="62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rgbClr val="1299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54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Rechthoek 3"/>
          <p:cNvSpPr/>
          <p:nvPr userDrawn="1"/>
        </p:nvSpPr>
        <p:spPr>
          <a:xfrm>
            <a:off x="0" y="1988984"/>
            <a:ext cx="12192000" cy="90001"/>
          </a:xfrm>
          <a:prstGeom prst="rect">
            <a:avLst/>
          </a:prstGeom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00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nl-NL" dirty="0"/>
              <a:t>Klik om de stijl te bewerken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4000" b="1" kern="1200" cap="all" baseline="0" dirty="0">
          <a:solidFill>
            <a:schemeClr val="tx1"/>
          </a:solidFill>
          <a:effectLst>
            <a:glow rad="63500">
              <a:schemeClr val="bg1">
                <a:alpha val="62000"/>
              </a:schemeClr>
            </a:glow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BE" b="1" dirty="0" err="1"/>
              <a:t>moose</a:t>
            </a:r>
            <a:r>
              <a:rPr lang="nl-BE" dirty="0"/>
              <a:t> </a:t>
            </a:r>
            <a:r>
              <a:rPr lang="nl-BE" sz="4800" dirty="0" err="1"/>
              <a:t>for</a:t>
            </a:r>
            <a:r>
              <a:rPr lang="nl-BE" dirty="0"/>
              <a:t> </a:t>
            </a:r>
            <a:r>
              <a:rPr lang="nl-BE" dirty="0" err="1"/>
              <a:t>dcs</a:t>
            </a:r>
            <a:r>
              <a:rPr lang="nl-BE" dirty="0"/>
              <a:t> </a:t>
            </a:r>
            <a:r>
              <a:rPr lang="nl-BE" dirty="0" err="1"/>
              <a:t>world</a:t>
            </a:r>
            <a:br>
              <a:rPr lang="nl-BE" dirty="0"/>
            </a:br>
            <a:r>
              <a:rPr lang="nl-BE" b="1" dirty="0">
                <a:solidFill>
                  <a:schemeClr val="accent1"/>
                </a:solidFill>
              </a:rPr>
              <a:t>SCORING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5359781"/>
            <a:ext cx="9144000" cy="130925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85000"/>
              </a:lnSpc>
              <a:spcBef>
                <a:spcPct val="0"/>
              </a:spcBef>
            </a:pPr>
            <a:r>
              <a:rPr lang="nl-BE" sz="4000" cap="all" dirty="0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9894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streept">
  <a:themeElements>
    <a:clrScheme name="DCS">
      <a:dk1>
        <a:srgbClr val="2C2C2C"/>
      </a:dk1>
      <a:lt1>
        <a:srgbClr val="FFFFFF"/>
      </a:lt1>
      <a:dk2>
        <a:srgbClr val="3FA8FF"/>
      </a:dk2>
      <a:lt2>
        <a:srgbClr val="F2F2F2"/>
      </a:lt2>
      <a:accent1>
        <a:srgbClr val="004274"/>
      </a:accent1>
      <a:accent2>
        <a:srgbClr val="B00000"/>
      </a:accent2>
      <a:accent3>
        <a:srgbClr val="1299FF"/>
      </a:accent3>
      <a:accent4>
        <a:srgbClr val="FF4747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0">
              <a:schemeClr val="tx1">
                <a:alpha val="20000"/>
              </a:schemeClr>
            </a:gs>
            <a:gs pos="100000">
              <a:srgbClr val="FFFFFF"/>
            </a:gs>
            <a:gs pos="34000">
              <a:schemeClr val="tx1">
                <a:alpha val="35000"/>
              </a:schemeClr>
            </a:gs>
            <a:gs pos="100000">
              <a:schemeClr val="tx1"/>
            </a:gs>
          </a:gsLst>
          <a:lin ang="16200000" scaled="1"/>
          <a:tileRect/>
        </a:gradFill>
        <a:ln w="19050">
          <a:solidFill>
            <a:schemeClr val="accent1"/>
          </a:solidFill>
        </a:ln>
      </a:spPr>
      <a:bodyPr rtlCol="0" anchor="t"/>
      <a:lstStyle>
        <a:defPPr algn="ctr">
          <a:defRPr sz="2000" b="1" dirty="0">
            <a:solidFill>
              <a:schemeClr val="accent1"/>
            </a:solidFill>
          </a:defRPr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  <a:lnDef>
      <a:spPr>
        <a:ln w="28575">
          <a:headEnd w="lg" len="lg"/>
          <a:tailEnd type="triangl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28575"/>
      </a:spPr>
      <a:bodyPr wrap="square" rtlCol="0">
        <a:noAutofit/>
      </a:bodyPr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txDef>
  </a:objectDefaults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TM03090430[[fn=Aaneengesloten]]</Template>
  <TotalTime>10317</TotalTime>
  <Words>5</Words>
  <Application>Microsoft Office PowerPoint</Application>
  <PresentationFormat>Breedbeeld</PresentationFormat>
  <Paragraphs>2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4" baseType="lpstr">
      <vt:lpstr>Corbel</vt:lpstr>
      <vt:lpstr>Wingdings</vt:lpstr>
      <vt:lpstr>Gestreept</vt:lpstr>
      <vt:lpstr>moose for dcs world SCORING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Dcs world mission Development with moose</dc:title>
  <dc:creator>Sven Van de Velde</dc:creator>
  <cp:lastModifiedBy>Sven Van de Velde</cp:lastModifiedBy>
  <cp:revision>437</cp:revision>
  <dcterms:created xsi:type="dcterms:W3CDTF">2016-04-14T07:37:30Z</dcterms:created>
  <dcterms:modified xsi:type="dcterms:W3CDTF">2017-02-27T09:23:48Z</dcterms:modified>
</cp:coreProperties>
</file>