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65" r:id="rId2"/>
    <p:sldId id="379" r:id="rId3"/>
    <p:sldId id="396" r:id="rId4"/>
    <p:sldId id="381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CACA"/>
    <a:srgbClr val="FFFFFF"/>
    <a:srgbClr val="1299FF"/>
    <a:srgbClr val="3FA8FF"/>
    <a:srgbClr val="D0EBFF"/>
    <a:srgbClr val="66CCFF"/>
    <a:srgbClr val="EFF8FF"/>
    <a:srgbClr val="003366"/>
    <a:srgbClr val="0099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05" autoAdjust="0"/>
    <p:restoredTop sz="96370" autoAdjust="0"/>
  </p:normalViewPr>
  <p:slideViewPr>
    <p:cSldViewPr>
      <p:cViewPr varScale="1">
        <p:scale>
          <a:sx n="114" d="100"/>
          <a:sy n="114" d="100"/>
        </p:scale>
        <p:origin x="6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Rechthoek 8"/>
          <p:cNvSpPr/>
          <p:nvPr userDrawn="1"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/>
              <a:t>https://upload.wikimedia.org/wikipedia/commons/7/7e/Moroccan_F-5_jet.jpg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/>
          <a:srcRect t="43656" b="19705"/>
          <a:stretch/>
        </p:blipFill>
        <p:spPr>
          <a:xfrm>
            <a:off x="0" y="3890355"/>
            <a:ext cx="12192000" cy="2967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rgbClr val="12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5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0" y="1988984"/>
            <a:ext cx="12192000" cy="90001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0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4000" b="1" kern="1200" cap="all" baseline="0" dirty="0">
          <a:solidFill>
            <a:schemeClr val="tx1"/>
          </a:solidFill>
          <a:effectLst>
            <a:glow rad="63500">
              <a:schemeClr val="bg1">
                <a:alpha val="62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0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sz="4800" b="1" dirty="0" err="1">
                <a:solidFill>
                  <a:schemeClr val="accent1"/>
                </a:solidFill>
              </a:rPr>
              <a:t>task</a:t>
            </a:r>
            <a:r>
              <a:rPr lang="nl-BE" sz="4800" b="1" dirty="0">
                <a:solidFill>
                  <a:schemeClr val="accent1"/>
                </a:solidFill>
              </a:rPr>
              <a:t> dispatching</a:t>
            </a:r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149009"/>
            <a:ext cx="10332064" cy="25200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 new </a:t>
            </a: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dynamic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tasking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mechanism</a:t>
            </a:r>
            <a:endParaRPr lang="nl-BE" sz="1800" cap="all" dirty="0">
              <a:effectLst>
                <a:glow rad="228600">
                  <a:schemeClr val="bg1">
                    <a:alpha val="76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 joint development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with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moose</a:t>
            </a:r>
            <a:endParaRPr lang="nl-BE" sz="1800" cap="all" dirty="0">
              <a:effectLst>
                <a:glow rad="228600">
                  <a:schemeClr val="bg1">
                    <a:alpha val="76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framework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community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056" y="188964"/>
            <a:ext cx="904677" cy="9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08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battle</a:t>
            </a:r>
            <a:r>
              <a:rPr lang="nl-BE" dirty="0"/>
              <a:t> scene </a:t>
            </a:r>
            <a:r>
              <a:rPr lang="nl-BE" dirty="0" err="1"/>
              <a:t>overview</a:t>
            </a:r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973" y="1988984"/>
            <a:ext cx="8160090" cy="45900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Rechthoek 5"/>
          <p:cNvSpPr/>
          <p:nvPr/>
        </p:nvSpPr>
        <p:spPr>
          <a:xfrm>
            <a:off x="875940" y="1988985"/>
            <a:ext cx="2520029" cy="720007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b="1" dirty="0"/>
              <a:t>Red </a:t>
            </a:r>
            <a:r>
              <a:rPr lang="nl-BE" b="1" dirty="0" err="1"/>
              <a:t>ground</a:t>
            </a:r>
            <a:r>
              <a:rPr lang="nl-BE" b="1" dirty="0"/>
              <a:t> </a:t>
            </a:r>
            <a:r>
              <a:rPr lang="nl-BE" b="1" dirty="0" err="1"/>
              <a:t>FACs</a:t>
            </a:r>
            <a:r>
              <a:rPr lang="nl-BE" b="1" dirty="0"/>
              <a:t> </a:t>
            </a:r>
            <a:r>
              <a:rPr lang="nl-BE" b="1" dirty="0" err="1"/>
              <a:t>detecting</a:t>
            </a:r>
            <a:r>
              <a:rPr lang="nl-BE" b="1" dirty="0"/>
              <a:t> blue targets</a:t>
            </a:r>
          </a:p>
        </p:txBody>
      </p:sp>
      <p:sp>
        <p:nvSpPr>
          <p:cNvPr id="7" name="Rechthoek 6"/>
          <p:cNvSpPr/>
          <p:nvPr/>
        </p:nvSpPr>
        <p:spPr>
          <a:xfrm>
            <a:off x="245935" y="1988984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1</a:t>
            </a:r>
          </a:p>
        </p:txBody>
      </p:sp>
      <p:sp>
        <p:nvSpPr>
          <p:cNvPr id="10" name="Rechthoek 9"/>
          <p:cNvSpPr/>
          <p:nvPr/>
        </p:nvSpPr>
        <p:spPr>
          <a:xfrm>
            <a:off x="4565983" y="3699003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1</a:t>
            </a:r>
          </a:p>
        </p:txBody>
      </p:sp>
      <p:cxnSp>
        <p:nvCxnSpPr>
          <p:cNvPr id="12" name="Rechte verbindingslijn 11"/>
          <p:cNvCxnSpPr/>
          <p:nvPr/>
        </p:nvCxnSpPr>
        <p:spPr>
          <a:xfrm flipV="1">
            <a:off x="5105989" y="2286000"/>
            <a:ext cx="4047536" cy="1683007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>
            <a:stCxn id="10" idx="3"/>
          </p:cNvCxnSpPr>
          <p:nvPr/>
        </p:nvCxnSpPr>
        <p:spPr>
          <a:xfrm>
            <a:off x="5105989" y="3969006"/>
            <a:ext cx="1599611" cy="2031744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echte verbindingslijn 59"/>
          <p:cNvCxnSpPr>
            <a:stCxn id="10" idx="3"/>
          </p:cNvCxnSpPr>
          <p:nvPr/>
        </p:nvCxnSpPr>
        <p:spPr>
          <a:xfrm>
            <a:off x="5105989" y="3969006"/>
            <a:ext cx="5342936" cy="79119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hoek 29"/>
          <p:cNvSpPr/>
          <p:nvPr/>
        </p:nvSpPr>
        <p:spPr>
          <a:xfrm>
            <a:off x="875942" y="2798993"/>
            <a:ext cx="2520029" cy="720007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b="1" dirty="0" err="1"/>
              <a:t>Friendlies</a:t>
            </a:r>
            <a:r>
              <a:rPr lang="nl-BE" b="1" dirty="0"/>
              <a:t> are </a:t>
            </a:r>
            <a:r>
              <a:rPr lang="nl-BE" b="1" dirty="0" err="1"/>
              <a:t>nearby</a:t>
            </a:r>
            <a:r>
              <a:rPr lang="nl-BE" b="1" dirty="0"/>
              <a:t> </a:t>
            </a:r>
            <a:r>
              <a:rPr lang="nl-BE" b="1" dirty="0" err="1"/>
              <a:t>the</a:t>
            </a:r>
            <a:r>
              <a:rPr lang="nl-BE" b="1" dirty="0"/>
              <a:t> </a:t>
            </a:r>
            <a:r>
              <a:rPr lang="nl-BE" b="1" dirty="0" err="1"/>
              <a:t>areas</a:t>
            </a:r>
            <a:r>
              <a:rPr lang="nl-BE" b="1" dirty="0"/>
              <a:t>.</a:t>
            </a:r>
          </a:p>
        </p:txBody>
      </p:sp>
      <p:sp>
        <p:nvSpPr>
          <p:cNvPr id="31" name="Rechthoek 30"/>
          <p:cNvSpPr/>
          <p:nvPr/>
        </p:nvSpPr>
        <p:spPr>
          <a:xfrm>
            <a:off x="245937" y="2798992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2</a:t>
            </a:r>
          </a:p>
        </p:txBody>
      </p:sp>
      <p:sp>
        <p:nvSpPr>
          <p:cNvPr id="33" name="Rechthoek 32"/>
          <p:cNvSpPr/>
          <p:nvPr/>
        </p:nvSpPr>
        <p:spPr>
          <a:xfrm>
            <a:off x="4797407" y="5769026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5</a:t>
            </a:r>
          </a:p>
        </p:txBody>
      </p:sp>
      <p:cxnSp>
        <p:nvCxnSpPr>
          <p:cNvPr id="34" name="Rechte verbindingslijn 33"/>
          <p:cNvCxnSpPr>
            <a:stCxn id="33" idx="3"/>
          </p:cNvCxnSpPr>
          <p:nvPr/>
        </p:nvCxnSpPr>
        <p:spPr>
          <a:xfrm flipV="1">
            <a:off x="5337413" y="5794049"/>
            <a:ext cx="627551" cy="244980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/>
          <p:cNvCxnSpPr>
            <a:stCxn id="33" idx="3"/>
          </p:cNvCxnSpPr>
          <p:nvPr/>
        </p:nvCxnSpPr>
        <p:spPr>
          <a:xfrm flipV="1">
            <a:off x="5337413" y="5870961"/>
            <a:ext cx="1362490" cy="168068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hoek 39"/>
          <p:cNvSpPr/>
          <p:nvPr/>
        </p:nvSpPr>
        <p:spPr>
          <a:xfrm>
            <a:off x="875940" y="3609003"/>
            <a:ext cx="2520029" cy="90000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b="1" dirty="0"/>
              <a:t>The blue </a:t>
            </a:r>
            <a:r>
              <a:rPr lang="nl-BE" b="1" dirty="0" err="1"/>
              <a:t>forces</a:t>
            </a:r>
            <a:r>
              <a:rPr lang="nl-BE" b="1" dirty="0"/>
              <a:t> are spread out </a:t>
            </a:r>
            <a:r>
              <a:rPr lang="nl-BE" b="1" dirty="0" err="1"/>
              <a:t>and</a:t>
            </a:r>
            <a:r>
              <a:rPr lang="nl-BE" b="1" dirty="0"/>
              <a:t> are of different unit types.</a:t>
            </a:r>
          </a:p>
        </p:txBody>
      </p:sp>
      <p:sp>
        <p:nvSpPr>
          <p:cNvPr id="41" name="Rechthoek 40"/>
          <p:cNvSpPr/>
          <p:nvPr/>
        </p:nvSpPr>
        <p:spPr>
          <a:xfrm>
            <a:off x="245935" y="3609002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3</a:t>
            </a:r>
          </a:p>
        </p:txBody>
      </p:sp>
      <p:sp>
        <p:nvSpPr>
          <p:cNvPr id="42" name="Rechthoek 41"/>
          <p:cNvSpPr/>
          <p:nvPr/>
        </p:nvSpPr>
        <p:spPr>
          <a:xfrm>
            <a:off x="875940" y="4599014"/>
            <a:ext cx="2520029" cy="90000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b="1" dirty="0" err="1"/>
              <a:t>There</a:t>
            </a:r>
            <a:r>
              <a:rPr lang="nl-BE" b="1" dirty="0"/>
              <a:t> are </a:t>
            </a:r>
            <a:r>
              <a:rPr lang="nl-BE" b="1" dirty="0" err="1"/>
              <a:t>SAMs</a:t>
            </a:r>
            <a:r>
              <a:rPr lang="nl-BE" b="1" dirty="0"/>
              <a:t> </a:t>
            </a:r>
            <a:r>
              <a:rPr lang="nl-BE" b="1" dirty="0" err="1"/>
              <a:t>with</a:t>
            </a:r>
            <a:r>
              <a:rPr lang="nl-BE" b="1" dirty="0"/>
              <a:t> </a:t>
            </a:r>
            <a:r>
              <a:rPr lang="nl-BE" b="1" dirty="0" err="1"/>
              <a:t>SRs</a:t>
            </a:r>
            <a:r>
              <a:rPr lang="nl-BE" b="1" dirty="0"/>
              <a:t> </a:t>
            </a:r>
            <a:r>
              <a:rPr lang="nl-BE" b="1" dirty="0" err="1"/>
              <a:t>and</a:t>
            </a:r>
            <a:r>
              <a:rPr lang="nl-BE" b="1" dirty="0"/>
              <a:t> </a:t>
            </a:r>
            <a:r>
              <a:rPr lang="nl-BE" b="1" dirty="0" err="1"/>
              <a:t>TRs</a:t>
            </a:r>
            <a:r>
              <a:rPr lang="nl-BE" b="1" dirty="0"/>
              <a:t> (HAWKS).</a:t>
            </a:r>
          </a:p>
        </p:txBody>
      </p:sp>
      <p:sp>
        <p:nvSpPr>
          <p:cNvPr id="43" name="Rechthoek 42"/>
          <p:cNvSpPr/>
          <p:nvPr/>
        </p:nvSpPr>
        <p:spPr>
          <a:xfrm>
            <a:off x="245935" y="4599013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4</a:t>
            </a:r>
          </a:p>
        </p:txBody>
      </p:sp>
      <p:sp>
        <p:nvSpPr>
          <p:cNvPr id="44" name="Rechthoek 43"/>
          <p:cNvSpPr/>
          <p:nvPr/>
        </p:nvSpPr>
        <p:spPr>
          <a:xfrm>
            <a:off x="9426037" y="5049018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4</a:t>
            </a:r>
          </a:p>
        </p:txBody>
      </p:sp>
      <p:cxnSp>
        <p:nvCxnSpPr>
          <p:cNvPr id="45" name="Rechte verbindingslijn 44"/>
          <p:cNvCxnSpPr>
            <a:stCxn id="44" idx="1"/>
          </p:cNvCxnSpPr>
          <p:nvPr/>
        </p:nvCxnSpPr>
        <p:spPr>
          <a:xfrm flipH="1">
            <a:off x="6981914" y="5319021"/>
            <a:ext cx="2444123" cy="227200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hthoek 50"/>
          <p:cNvSpPr/>
          <p:nvPr/>
        </p:nvSpPr>
        <p:spPr>
          <a:xfrm>
            <a:off x="875940" y="5589025"/>
            <a:ext cx="2520029" cy="90000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b="1" dirty="0" err="1"/>
              <a:t>There</a:t>
            </a:r>
            <a:r>
              <a:rPr lang="nl-BE" b="1" dirty="0"/>
              <a:t> are blue </a:t>
            </a:r>
            <a:r>
              <a:rPr lang="nl-BE" b="1" dirty="0" err="1"/>
              <a:t>SAMs</a:t>
            </a:r>
            <a:r>
              <a:rPr lang="nl-BE" b="1" dirty="0"/>
              <a:t> </a:t>
            </a:r>
            <a:r>
              <a:rPr lang="nl-BE" b="1" dirty="0" err="1"/>
              <a:t>with</a:t>
            </a:r>
            <a:r>
              <a:rPr lang="nl-BE" b="1" dirty="0"/>
              <a:t> IR </a:t>
            </a:r>
            <a:r>
              <a:rPr lang="nl-BE" b="1" dirty="0" err="1"/>
              <a:t>capability</a:t>
            </a:r>
            <a:r>
              <a:rPr lang="nl-BE" b="1" dirty="0"/>
              <a:t>.</a:t>
            </a:r>
          </a:p>
        </p:txBody>
      </p:sp>
      <p:sp>
        <p:nvSpPr>
          <p:cNvPr id="52" name="Rechthoek 51"/>
          <p:cNvSpPr/>
          <p:nvPr/>
        </p:nvSpPr>
        <p:spPr>
          <a:xfrm>
            <a:off x="245935" y="5589024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5</a:t>
            </a:r>
          </a:p>
        </p:txBody>
      </p:sp>
      <p:sp>
        <p:nvSpPr>
          <p:cNvPr id="54" name="Rechthoek 53"/>
          <p:cNvSpPr/>
          <p:nvPr/>
        </p:nvSpPr>
        <p:spPr>
          <a:xfrm>
            <a:off x="6996010" y="4149008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3</a:t>
            </a:r>
          </a:p>
        </p:txBody>
      </p:sp>
      <p:sp>
        <p:nvSpPr>
          <p:cNvPr id="55" name="Rechthoek 54"/>
          <p:cNvSpPr/>
          <p:nvPr/>
        </p:nvSpPr>
        <p:spPr>
          <a:xfrm>
            <a:off x="8886031" y="4329010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5</a:t>
            </a:r>
          </a:p>
        </p:txBody>
      </p:sp>
      <p:cxnSp>
        <p:nvCxnSpPr>
          <p:cNvPr id="56" name="Rechte verbindingslijn 55"/>
          <p:cNvCxnSpPr>
            <a:stCxn id="55" idx="1"/>
          </p:cNvCxnSpPr>
          <p:nvPr/>
        </p:nvCxnSpPr>
        <p:spPr>
          <a:xfrm flipH="1">
            <a:off x="8229600" y="4599013"/>
            <a:ext cx="656431" cy="150787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chte verbindingslijn 56"/>
          <p:cNvCxnSpPr>
            <a:stCxn id="55" idx="1"/>
          </p:cNvCxnSpPr>
          <p:nvPr/>
        </p:nvCxnSpPr>
        <p:spPr>
          <a:xfrm flipH="1" flipV="1">
            <a:off x="8451850" y="4514850"/>
            <a:ext cx="434181" cy="84163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echte verbindingslijn 58"/>
          <p:cNvCxnSpPr>
            <a:stCxn id="55" idx="1"/>
          </p:cNvCxnSpPr>
          <p:nvPr/>
        </p:nvCxnSpPr>
        <p:spPr>
          <a:xfrm flipH="1" flipV="1">
            <a:off x="8054975" y="4540251"/>
            <a:ext cx="831056" cy="58762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086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battle</a:t>
            </a:r>
            <a:r>
              <a:rPr lang="nl-BE" dirty="0"/>
              <a:t> scene </a:t>
            </a:r>
            <a:r>
              <a:rPr lang="nl-BE" dirty="0" err="1"/>
              <a:t>overview</a:t>
            </a:r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973" y="1988984"/>
            <a:ext cx="8160090" cy="45900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Rechthoek 5"/>
          <p:cNvSpPr/>
          <p:nvPr/>
        </p:nvSpPr>
        <p:spPr>
          <a:xfrm>
            <a:off x="875940" y="1988985"/>
            <a:ext cx="2520029" cy="720007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b="1" dirty="0"/>
              <a:t>Red </a:t>
            </a:r>
            <a:r>
              <a:rPr lang="nl-BE" b="1" dirty="0" err="1"/>
              <a:t>airborne</a:t>
            </a:r>
            <a:r>
              <a:rPr lang="nl-BE" b="1" dirty="0"/>
              <a:t> </a:t>
            </a:r>
            <a:r>
              <a:rPr lang="nl-BE" b="1" dirty="0" err="1"/>
              <a:t>AFACs</a:t>
            </a:r>
            <a:r>
              <a:rPr lang="nl-BE" b="1" dirty="0"/>
              <a:t> </a:t>
            </a:r>
            <a:r>
              <a:rPr lang="nl-BE" b="1" dirty="0" err="1"/>
              <a:t>detecting</a:t>
            </a:r>
            <a:r>
              <a:rPr lang="nl-BE" b="1" dirty="0"/>
              <a:t> blue targets</a:t>
            </a:r>
          </a:p>
        </p:txBody>
      </p:sp>
      <p:sp>
        <p:nvSpPr>
          <p:cNvPr id="7" name="Rechthoek 6"/>
          <p:cNvSpPr/>
          <p:nvPr/>
        </p:nvSpPr>
        <p:spPr>
          <a:xfrm>
            <a:off x="245935" y="1988984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1</a:t>
            </a:r>
          </a:p>
        </p:txBody>
      </p:sp>
      <p:sp>
        <p:nvSpPr>
          <p:cNvPr id="10" name="Rechthoek 9"/>
          <p:cNvSpPr/>
          <p:nvPr/>
        </p:nvSpPr>
        <p:spPr>
          <a:xfrm>
            <a:off x="3935976" y="5139019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1</a:t>
            </a:r>
          </a:p>
        </p:txBody>
      </p:sp>
      <p:cxnSp>
        <p:nvCxnSpPr>
          <p:cNvPr id="17" name="Rechte verbindingslijn 16"/>
          <p:cNvCxnSpPr>
            <a:stCxn id="10" idx="3"/>
          </p:cNvCxnSpPr>
          <p:nvPr/>
        </p:nvCxnSpPr>
        <p:spPr>
          <a:xfrm flipV="1">
            <a:off x="4475982" y="3473450"/>
            <a:ext cx="4102868" cy="1935572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echte verbindingslijn 59"/>
          <p:cNvCxnSpPr>
            <a:stCxn id="10" idx="0"/>
          </p:cNvCxnSpPr>
          <p:nvPr/>
        </p:nvCxnSpPr>
        <p:spPr>
          <a:xfrm flipV="1">
            <a:off x="4205979" y="4195985"/>
            <a:ext cx="178014" cy="943034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hoek 31"/>
          <p:cNvSpPr/>
          <p:nvPr/>
        </p:nvSpPr>
        <p:spPr>
          <a:xfrm>
            <a:off x="875941" y="2798994"/>
            <a:ext cx="2520029" cy="99001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b="1" dirty="0" err="1"/>
              <a:t>There</a:t>
            </a:r>
            <a:r>
              <a:rPr lang="nl-BE" b="1" dirty="0"/>
              <a:t> are blue </a:t>
            </a:r>
            <a:r>
              <a:rPr lang="nl-BE" b="1" dirty="0" err="1"/>
              <a:t>forces</a:t>
            </a:r>
            <a:r>
              <a:rPr lang="nl-BE" b="1" dirty="0"/>
              <a:t> without </a:t>
            </a:r>
            <a:r>
              <a:rPr lang="nl-BE" b="1" dirty="0" err="1"/>
              <a:t>friendlies</a:t>
            </a:r>
            <a:r>
              <a:rPr lang="nl-BE" b="1" dirty="0"/>
              <a:t> </a:t>
            </a:r>
            <a:r>
              <a:rPr lang="nl-BE" b="1" dirty="0" err="1"/>
              <a:t>nearby</a:t>
            </a:r>
            <a:r>
              <a:rPr lang="nl-BE" b="1" dirty="0"/>
              <a:t>.</a:t>
            </a:r>
          </a:p>
        </p:txBody>
      </p:sp>
      <p:sp>
        <p:nvSpPr>
          <p:cNvPr id="35" name="Rechthoek 34"/>
          <p:cNvSpPr/>
          <p:nvPr/>
        </p:nvSpPr>
        <p:spPr>
          <a:xfrm>
            <a:off x="245936" y="2798993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2</a:t>
            </a:r>
          </a:p>
        </p:txBody>
      </p:sp>
      <p:sp>
        <p:nvSpPr>
          <p:cNvPr id="36" name="Rechthoek 35"/>
          <p:cNvSpPr/>
          <p:nvPr/>
        </p:nvSpPr>
        <p:spPr>
          <a:xfrm>
            <a:off x="7266013" y="4149008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2</a:t>
            </a:r>
          </a:p>
        </p:txBody>
      </p:sp>
      <p:cxnSp>
        <p:nvCxnSpPr>
          <p:cNvPr id="38" name="Rechte verbindingslijn 37"/>
          <p:cNvCxnSpPr>
            <a:stCxn id="36" idx="2"/>
          </p:cNvCxnSpPr>
          <p:nvPr/>
        </p:nvCxnSpPr>
        <p:spPr>
          <a:xfrm flipH="1">
            <a:off x="6828091" y="4689013"/>
            <a:ext cx="707925" cy="447009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38"/>
          <p:cNvCxnSpPr>
            <a:stCxn id="36" idx="2"/>
          </p:cNvCxnSpPr>
          <p:nvPr/>
        </p:nvCxnSpPr>
        <p:spPr>
          <a:xfrm>
            <a:off x="7536016" y="4689013"/>
            <a:ext cx="642309" cy="344460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45"/>
          <p:cNvCxnSpPr/>
          <p:nvPr/>
        </p:nvCxnSpPr>
        <p:spPr>
          <a:xfrm flipH="1">
            <a:off x="7417750" y="4689014"/>
            <a:ext cx="118266" cy="566650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/>
          <p:cNvCxnSpPr>
            <a:stCxn id="36" idx="2"/>
          </p:cNvCxnSpPr>
          <p:nvPr/>
        </p:nvCxnSpPr>
        <p:spPr>
          <a:xfrm>
            <a:off x="7536016" y="4689013"/>
            <a:ext cx="215020" cy="805933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52"/>
          <p:cNvCxnSpPr>
            <a:stCxn id="10" idx="3"/>
          </p:cNvCxnSpPr>
          <p:nvPr/>
        </p:nvCxnSpPr>
        <p:spPr>
          <a:xfrm>
            <a:off x="4475982" y="5409022"/>
            <a:ext cx="4326186" cy="51741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90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battle</a:t>
            </a:r>
            <a:r>
              <a:rPr lang="nl-BE" dirty="0"/>
              <a:t> scene </a:t>
            </a:r>
            <a:r>
              <a:rPr lang="nl-BE" dirty="0" err="1"/>
              <a:t>overview</a:t>
            </a:r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974" y="1988984"/>
            <a:ext cx="8160088" cy="45900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Rechthoek 5"/>
          <p:cNvSpPr/>
          <p:nvPr/>
        </p:nvSpPr>
        <p:spPr>
          <a:xfrm>
            <a:off x="875940" y="1988985"/>
            <a:ext cx="2520029" cy="90000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b="1" dirty="0"/>
              <a:t>A large PATRIOT </a:t>
            </a:r>
            <a:r>
              <a:rPr lang="nl-BE" b="1" dirty="0" err="1"/>
              <a:t>battery</a:t>
            </a:r>
            <a:r>
              <a:rPr lang="nl-BE" b="1" dirty="0"/>
              <a:t> is </a:t>
            </a:r>
            <a:r>
              <a:rPr lang="nl-BE" b="1" dirty="0" err="1"/>
              <a:t>located</a:t>
            </a:r>
            <a:r>
              <a:rPr lang="nl-BE" b="1" dirty="0"/>
              <a:t> in </a:t>
            </a:r>
            <a:r>
              <a:rPr lang="nl-BE" b="1" dirty="0" err="1"/>
              <a:t>teh</a:t>
            </a:r>
            <a:r>
              <a:rPr lang="nl-BE" b="1" dirty="0"/>
              <a:t> </a:t>
            </a:r>
            <a:r>
              <a:rPr lang="nl-BE" b="1" dirty="0" err="1"/>
              <a:t>north</a:t>
            </a:r>
            <a:r>
              <a:rPr lang="nl-BE" b="1" dirty="0"/>
              <a:t>.</a:t>
            </a:r>
          </a:p>
        </p:txBody>
      </p:sp>
      <p:sp>
        <p:nvSpPr>
          <p:cNvPr id="7" name="Rechthoek 6"/>
          <p:cNvSpPr/>
          <p:nvPr/>
        </p:nvSpPr>
        <p:spPr>
          <a:xfrm>
            <a:off x="245935" y="1988984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1</a:t>
            </a:r>
          </a:p>
        </p:txBody>
      </p:sp>
      <p:sp>
        <p:nvSpPr>
          <p:cNvPr id="10" name="Rechthoek 9"/>
          <p:cNvSpPr/>
          <p:nvPr/>
        </p:nvSpPr>
        <p:spPr>
          <a:xfrm>
            <a:off x="5594113" y="3609002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1</a:t>
            </a:r>
          </a:p>
        </p:txBody>
      </p:sp>
      <p:sp>
        <p:nvSpPr>
          <p:cNvPr id="32" name="Rechthoek 31"/>
          <p:cNvSpPr/>
          <p:nvPr/>
        </p:nvSpPr>
        <p:spPr>
          <a:xfrm>
            <a:off x="875941" y="2978996"/>
            <a:ext cx="2520029" cy="720007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b="1" dirty="0"/>
              <a:t>A red FAC is </a:t>
            </a:r>
            <a:r>
              <a:rPr lang="nl-BE" b="1" dirty="0" err="1"/>
              <a:t>detecting</a:t>
            </a:r>
            <a:r>
              <a:rPr lang="nl-BE" b="1" dirty="0"/>
              <a:t> </a:t>
            </a:r>
            <a:r>
              <a:rPr lang="nl-BE" b="1" dirty="0" err="1"/>
              <a:t>the</a:t>
            </a:r>
            <a:r>
              <a:rPr lang="nl-BE" b="1" dirty="0"/>
              <a:t> area.</a:t>
            </a:r>
          </a:p>
        </p:txBody>
      </p:sp>
      <p:sp>
        <p:nvSpPr>
          <p:cNvPr id="35" name="Rechthoek 34"/>
          <p:cNvSpPr/>
          <p:nvPr/>
        </p:nvSpPr>
        <p:spPr>
          <a:xfrm>
            <a:off x="245936" y="2978995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2</a:t>
            </a:r>
          </a:p>
        </p:txBody>
      </p:sp>
      <p:cxnSp>
        <p:nvCxnSpPr>
          <p:cNvPr id="38" name="Rechte verbindingslijn 37"/>
          <p:cNvCxnSpPr>
            <a:stCxn id="18" idx="1"/>
          </p:cNvCxnSpPr>
          <p:nvPr/>
        </p:nvCxnSpPr>
        <p:spPr>
          <a:xfrm flipH="1" flipV="1">
            <a:off x="7383566" y="5811140"/>
            <a:ext cx="692456" cy="137888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52"/>
          <p:cNvCxnSpPr>
            <a:stCxn id="10" idx="3"/>
          </p:cNvCxnSpPr>
          <p:nvPr/>
        </p:nvCxnSpPr>
        <p:spPr>
          <a:xfrm>
            <a:off x="6134119" y="3879005"/>
            <a:ext cx="958890" cy="368255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hoek 17"/>
          <p:cNvSpPr/>
          <p:nvPr/>
        </p:nvSpPr>
        <p:spPr>
          <a:xfrm>
            <a:off x="8076022" y="5679025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2</a:t>
            </a:r>
          </a:p>
        </p:txBody>
      </p:sp>
      <p:sp>
        <p:nvSpPr>
          <p:cNvPr id="9" name="Ovaal 8"/>
          <p:cNvSpPr/>
          <p:nvPr/>
        </p:nvSpPr>
        <p:spPr>
          <a:xfrm>
            <a:off x="6996574" y="3969006"/>
            <a:ext cx="1260014" cy="1170013"/>
          </a:xfrm>
          <a:prstGeom prst="ellips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1628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groups</a:t>
            </a:r>
            <a:r>
              <a:rPr lang="nl-BE" dirty="0"/>
              <a:t> </a:t>
            </a:r>
            <a:r>
              <a:rPr lang="nl-BE" dirty="0" err="1"/>
              <a:t>will</a:t>
            </a:r>
            <a:r>
              <a:rPr lang="nl-BE" dirty="0"/>
              <a:t> </a:t>
            </a:r>
            <a:r>
              <a:rPr lang="nl-BE" dirty="0" err="1"/>
              <a:t>receive</a:t>
            </a:r>
            <a:r>
              <a:rPr lang="nl-BE" dirty="0"/>
              <a:t> </a:t>
            </a:r>
            <a:r>
              <a:rPr lang="nl-BE" dirty="0" err="1"/>
              <a:t>taskings</a:t>
            </a:r>
            <a:br>
              <a:rPr lang="nl-BE" dirty="0"/>
            </a:br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dirty="0" err="1"/>
              <a:t>hq</a:t>
            </a:r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974" y="1988984"/>
            <a:ext cx="8160088" cy="45900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Rechthoek 5"/>
          <p:cNvSpPr/>
          <p:nvPr/>
        </p:nvSpPr>
        <p:spPr>
          <a:xfrm>
            <a:off x="875940" y="2978996"/>
            <a:ext cx="2520029" cy="1620017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b="1" dirty="0"/>
              <a:t>We </a:t>
            </a:r>
            <a:r>
              <a:rPr lang="nl-BE" b="1" dirty="0" err="1"/>
              <a:t>joined</a:t>
            </a:r>
            <a:r>
              <a:rPr lang="nl-BE" b="1" dirty="0"/>
              <a:t> GROUP “Attack </a:t>
            </a:r>
            <a:r>
              <a:rPr lang="nl-BE" b="1" dirty="0" err="1"/>
              <a:t>Theta</a:t>
            </a:r>
            <a:r>
              <a:rPr lang="nl-BE" b="1" dirty="0"/>
              <a:t>” in </a:t>
            </a:r>
            <a:r>
              <a:rPr lang="nl-BE" b="1" dirty="0" err="1"/>
              <a:t>an</a:t>
            </a:r>
            <a:r>
              <a:rPr lang="nl-BE" b="1" dirty="0"/>
              <a:t> SU-25T </a:t>
            </a:r>
            <a:r>
              <a:rPr lang="nl-BE" b="1" dirty="0" err="1"/>
              <a:t>to</a:t>
            </a:r>
            <a:r>
              <a:rPr lang="nl-BE" b="1" dirty="0"/>
              <a:t> </a:t>
            </a:r>
            <a:r>
              <a:rPr lang="nl-BE" b="1" dirty="0" err="1"/>
              <a:t>observe</a:t>
            </a:r>
            <a:r>
              <a:rPr lang="nl-BE" b="1" dirty="0"/>
              <a:t> </a:t>
            </a:r>
            <a:r>
              <a:rPr lang="nl-BE" b="1" dirty="0" err="1"/>
              <a:t>the</a:t>
            </a:r>
            <a:r>
              <a:rPr lang="nl-BE" b="1" dirty="0"/>
              <a:t> </a:t>
            </a:r>
            <a:r>
              <a:rPr lang="nl-BE" b="1" dirty="0" err="1"/>
              <a:t>tasking</a:t>
            </a:r>
            <a:r>
              <a:rPr lang="nl-BE" b="1" dirty="0"/>
              <a:t> orders </a:t>
            </a:r>
            <a:r>
              <a:rPr lang="nl-BE" b="1" dirty="0" err="1"/>
              <a:t>sequence</a:t>
            </a:r>
            <a:r>
              <a:rPr lang="nl-BE" b="1" dirty="0"/>
              <a:t>.</a:t>
            </a:r>
          </a:p>
        </p:txBody>
      </p:sp>
      <p:sp>
        <p:nvSpPr>
          <p:cNvPr id="7" name="Rechthoek 6"/>
          <p:cNvSpPr/>
          <p:nvPr/>
        </p:nvSpPr>
        <p:spPr>
          <a:xfrm>
            <a:off x="245935" y="2978995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2</a:t>
            </a:r>
          </a:p>
        </p:txBody>
      </p:sp>
      <p:sp>
        <p:nvSpPr>
          <p:cNvPr id="10" name="Rechthoek 9"/>
          <p:cNvSpPr/>
          <p:nvPr/>
        </p:nvSpPr>
        <p:spPr>
          <a:xfrm>
            <a:off x="5594113" y="3609002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1</a:t>
            </a:r>
          </a:p>
        </p:txBody>
      </p:sp>
      <p:cxnSp>
        <p:nvCxnSpPr>
          <p:cNvPr id="53" name="Rechte verbindingslijn 52"/>
          <p:cNvCxnSpPr>
            <a:stCxn id="10" idx="3"/>
          </p:cNvCxnSpPr>
          <p:nvPr/>
        </p:nvCxnSpPr>
        <p:spPr>
          <a:xfrm flipV="1">
            <a:off x="6134119" y="2888994"/>
            <a:ext cx="2931914" cy="990011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hoek 13"/>
          <p:cNvSpPr/>
          <p:nvPr/>
        </p:nvSpPr>
        <p:spPr>
          <a:xfrm>
            <a:off x="875940" y="1988985"/>
            <a:ext cx="2520029" cy="90000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b="1" dirty="0"/>
              <a:t>The Head </a:t>
            </a:r>
            <a:r>
              <a:rPr lang="nl-BE" b="1" dirty="0" err="1"/>
              <a:t>Quarters</a:t>
            </a:r>
            <a:r>
              <a:rPr lang="nl-BE" b="1" dirty="0"/>
              <a:t> (HQ) </a:t>
            </a:r>
            <a:r>
              <a:rPr lang="nl-BE" b="1" dirty="0" err="1"/>
              <a:t>reporting</a:t>
            </a:r>
            <a:r>
              <a:rPr lang="nl-BE" b="1" dirty="0"/>
              <a:t> </a:t>
            </a:r>
            <a:r>
              <a:rPr lang="nl-BE" b="1" dirty="0" err="1"/>
              <a:t>tasks</a:t>
            </a:r>
            <a:endParaRPr lang="nl-BE" b="1" dirty="0"/>
          </a:p>
        </p:txBody>
      </p:sp>
      <p:sp>
        <p:nvSpPr>
          <p:cNvPr id="15" name="Rechthoek 14"/>
          <p:cNvSpPr/>
          <p:nvPr/>
        </p:nvSpPr>
        <p:spPr>
          <a:xfrm>
            <a:off x="245935" y="1988984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1</a:t>
            </a:r>
          </a:p>
        </p:txBody>
      </p:sp>
      <p:sp>
        <p:nvSpPr>
          <p:cNvPr id="16" name="Rechthoek 15"/>
          <p:cNvSpPr/>
          <p:nvPr/>
        </p:nvSpPr>
        <p:spPr>
          <a:xfrm>
            <a:off x="9885107" y="5589024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78292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each</a:t>
            </a:r>
            <a:r>
              <a:rPr lang="nl-BE" dirty="0"/>
              <a:t> area is </a:t>
            </a:r>
            <a:r>
              <a:rPr lang="nl-BE" dirty="0" err="1"/>
              <a:t>assigned</a:t>
            </a:r>
            <a:r>
              <a:rPr lang="nl-BE" dirty="0"/>
              <a:t> a </a:t>
            </a:r>
            <a:r>
              <a:rPr lang="nl-BE" dirty="0" err="1"/>
              <a:t>threat</a:t>
            </a:r>
            <a:r>
              <a:rPr lang="nl-BE" dirty="0"/>
              <a:t> level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82419" b="82834"/>
          <a:stretch/>
        </p:blipFill>
        <p:spPr>
          <a:xfrm>
            <a:off x="6532090" y="1988984"/>
            <a:ext cx="5243971" cy="288003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4" name="Rechthoek 13"/>
          <p:cNvSpPr/>
          <p:nvPr/>
        </p:nvSpPr>
        <p:spPr>
          <a:xfrm>
            <a:off x="875941" y="1988985"/>
            <a:ext cx="5400061" cy="36000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400" b="1" dirty="0"/>
              <a:t>Long Range </a:t>
            </a:r>
            <a:r>
              <a:rPr lang="nl-BE" sz="1400" b="1" dirty="0" err="1"/>
              <a:t>SAMs</a:t>
            </a:r>
            <a:r>
              <a:rPr lang="nl-BE" sz="1400" b="1" dirty="0"/>
              <a:t> </a:t>
            </a:r>
            <a:r>
              <a:rPr lang="nl-BE" sz="1400" b="1" dirty="0" err="1"/>
              <a:t>with</a:t>
            </a:r>
            <a:r>
              <a:rPr lang="nl-BE" sz="1400" b="1" dirty="0"/>
              <a:t> Search </a:t>
            </a:r>
            <a:r>
              <a:rPr lang="nl-BE" sz="1400" b="1" dirty="0" err="1"/>
              <a:t>and</a:t>
            </a:r>
            <a:r>
              <a:rPr lang="nl-BE" sz="1400" b="1" dirty="0"/>
              <a:t> Tracking Radars.</a:t>
            </a:r>
          </a:p>
        </p:txBody>
      </p:sp>
      <p:sp>
        <p:nvSpPr>
          <p:cNvPr id="36" name="Rechthoek 35"/>
          <p:cNvSpPr/>
          <p:nvPr/>
        </p:nvSpPr>
        <p:spPr>
          <a:xfrm>
            <a:off x="245935" y="1988984"/>
            <a:ext cx="540006" cy="36000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nl-BE" sz="2400" b="1" dirty="0"/>
              <a:t>10</a:t>
            </a:r>
          </a:p>
        </p:txBody>
      </p:sp>
      <p:sp>
        <p:nvSpPr>
          <p:cNvPr id="37" name="Rechthoek 36"/>
          <p:cNvSpPr/>
          <p:nvPr/>
        </p:nvSpPr>
        <p:spPr>
          <a:xfrm>
            <a:off x="875942" y="2438989"/>
            <a:ext cx="5400061" cy="36000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400" b="1" dirty="0"/>
              <a:t>Medium Range </a:t>
            </a:r>
            <a:r>
              <a:rPr lang="nl-BE" sz="1400" b="1" dirty="0" err="1"/>
              <a:t>SAMs</a:t>
            </a:r>
            <a:r>
              <a:rPr lang="nl-BE" sz="1400" b="1" dirty="0"/>
              <a:t> </a:t>
            </a:r>
            <a:r>
              <a:rPr lang="nl-BE" sz="1400" b="1" dirty="0" err="1"/>
              <a:t>with</a:t>
            </a:r>
            <a:r>
              <a:rPr lang="nl-BE" sz="1400" b="1" dirty="0"/>
              <a:t> Search </a:t>
            </a:r>
            <a:r>
              <a:rPr lang="nl-BE" sz="1400" b="1" dirty="0" err="1"/>
              <a:t>and</a:t>
            </a:r>
            <a:r>
              <a:rPr lang="nl-BE" sz="1400" b="1" dirty="0"/>
              <a:t> Tracking Radars.</a:t>
            </a:r>
          </a:p>
        </p:txBody>
      </p:sp>
      <p:sp>
        <p:nvSpPr>
          <p:cNvPr id="38" name="Rechthoek 37"/>
          <p:cNvSpPr/>
          <p:nvPr/>
        </p:nvSpPr>
        <p:spPr>
          <a:xfrm>
            <a:off x="245936" y="2438988"/>
            <a:ext cx="540006" cy="36000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nl-BE" sz="2400" b="1" dirty="0"/>
              <a:t>9</a:t>
            </a:r>
          </a:p>
        </p:txBody>
      </p:sp>
      <p:sp>
        <p:nvSpPr>
          <p:cNvPr id="39" name="Rechthoek 38"/>
          <p:cNvSpPr/>
          <p:nvPr/>
        </p:nvSpPr>
        <p:spPr>
          <a:xfrm>
            <a:off x="875942" y="2888994"/>
            <a:ext cx="5400061" cy="36000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400" b="1" dirty="0"/>
              <a:t>Short Range </a:t>
            </a:r>
            <a:r>
              <a:rPr lang="nl-BE" sz="1400" b="1" dirty="0" err="1"/>
              <a:t>SAMs</a:t>
            </a:r>
            <a:r>
              <a:rPr lang="nl-BE" sz="1400" b="1" dirty="0"/>
              <a:t> </a:t>
            </a:r>
            <a:r>
              <a:rPr lang="nl-BE" sz="1400" b="1" dirty="0" err="1"/>
              <a:t>with</a:t>
            </a:r>
            <a:r>
              <a:rPr lang="nl-BE" sz="1400" b="1" dirty="0"/>
              <a:t> Search </a:t>
            </a:r>
            <a:r>
              <a:rPr lang="nl-BE" sz="1400" b="1" dirty="0" err="1"/>
              <a:t>and</a:t>
            </a:r>
            <a:r>
              <a:rPr lang="nl-BE" sz="1400" b="1" dirty="0"/>
              <a:t> Tracking Radars.</a:t>
            </a:r>
          </a:p>
        </p:txBody>
      </p:sp>
      <p:sp>
        <p:nvSpPr>
          <p:cNvPr id="40" name="Rechthoek 39"/>
          <p:cNvSpPr/>
          <p:nvPr/>
        </p:nvSpPr>
        <p:spPr>
          <a:xfrm>
            <a:off x="245936" y="2888993"/>
            <a:ext cx="540006" cy="36000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nl-BE" sz="2400" b="1" dirty="0"/>
              <a:t>8</a:t>
            </a:r>
          </a:p>
        </p:txBody>
      </p:sp>
      <p:sp>
        <p:nvSpPr>
          <p:cNvPr id="41" name="Rechthoek 40"/>
          <p:cNvSpPr/>
          <p:nvPr/>
        </p:nvSpPr>
        <p:spPr>
          <a:xfrm>
            <a:off x="875941" y="3339000"/>
            <a:ext cx="5400061" cy="36000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400" b="1" dirty="0"/>
              <a:t>Short Range </a:t>
            </a:r>
            <a:r>
              <a:rPr lang="nl-BE" sz="1400" b="1" dirty="0" err="1"/>
              <a:t>SAMs</a:t>
            </a:r>
            <a:r>
              <a:rPr lang="nl-BE" sz="1400" b="1" dirty="0"/>
              <a:t> </a:t>
            </a:r>
            <a:r>
              <a:rPr lang="nl-BE" sz="1400" b="1" dirty="0" err="1"/>
              <a:t>and</a:t>
            </a:r>
            <a:r>
              <a:rPr lang="nl-BE" sz="1400" b="1" dirty="0"/>
              <a:t> MANPADS </a:t>
            </a:r>
            <a:r>
              <a:rPr lang="nl-BE" sz="1400" b="1" dirty="0" err="1"/>
              <a:t>with</a:t>
            </a:r>
            <a:r>
              <a:rPr lang="nl-BE" sz="1400" b="1" dirty="0"/>
              <a:t> </a:t>
            </a:r>
            <a:r>
              <a:rPr lang="nl-BE" sz="1400" b="1" dirty="0" err="1"/>
              <a:t>Infrared</a:t>
            </a:r>
            <a:r>
              <a:rPr lang="nl-BE" sz="1400" b="1" dirty="0"/>
              <a:t> </a:t>
            </a:r>
            <a:r>
              <a:rPr lang="nl-BE" sz="1400" b="1" dirty="0" err="1"/>
              <a:t>Missiles</a:t>
            </a:r>
            <a:r>
              <a:rPr lang="nl-BE" sz="1400" b="1" dirty="0"/>
              <a:t>.</a:t>
            </a:r>
          </a:p>
        </p:txBody>
      </p:sp>
      <p:sp>
        <p:nvSpPr>
          <p:cNvPr id="42" name="Rechthoek 41"/>
          <p:cNvSpPr/>
          <p:nvPr/>
        </p:nvSpPr>
        <p:spPr>
          <a:xfrm>
            <a:off x="245935" y="3338999"/>
            <a:ext cx="540006" cy="36000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nl-BE" sz="2400" b="1" dirty="0"/>
              <a:t>7</a:t>
            </a:r>
          </a:p>
        </p:txBody>
      </p:sp>
      <p:sp>
        <p:nvSpPr>
          <p:cNvPr id="43" name="Rechthoek 42"/>
          <p:cNvSpPr/>
          <p:nvPr/>
        </p:nvSpPr>
        <p:spPr>
          <a:xfrm>
            <a:off x="875941" y="3789005"/>
            <a:ext cx="5400061" cy="36000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400" b="1" dirty="0"/>
              <a:t>Anti Aircraft </a:t>
            </a:r>
            <a:r>
              <a:rPr lang="nl-BE" sz="1400" b="1" dirty="0" err="1"/>
              <a:t>Artillery</a:t>
            </a:r>
            <a:endParaRPr lang="nl-BE" sz="1400" b="1" dirty="0"/>
          </a:p>
        </p:txBody>
      </p:sp>
      <p:sp>
        <p:nvSpPr>
          <p:cNvPr id="44" name="Rechthoek 43"/>
          <p:cNvSpPr/>
          <p:nvPr/>
        </p:nvSpPr>
        <p:spPr>
          <a:xfrm>
            <a:off x="245935" y="3789004"/>
            <a:ext cx="540006" cy="36000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nl-BE" sz="2400" b="1" dirty="0"/>
              <a:t>6</a:t>
            </a:r>
          </a:p>
        </p:txBody>
      </p:sp>
      <p:sp>
        <p:nvSpPr>
          <p:cNvPr id="45" name="Rechthoek 44"/>
          <p:cNvSpPr/>
          <p:nvPr/>
        </p:nvSpPr>
        <p:spPr>
          <a:xfrm>
            <a:off x="875941" y="4239010"/>
            <a:ext cx="5400061" cy="36000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400" b="1" dirty="0"/>
              <a:t>Modern Battle Tanks.</a:t>
            </a:r>
          </a:p>
        </p:txBody>
      </p:sp>
      <p:sp>
        <p:nvSpPr>
          <p:cNvPr id="46" name="Rechthoek 45"/>
          <p:cNvSpPr/>
          <p:nvPr/>
        </p:nvSpPr>
        <p:spPr>
          <a:xfrm>
            <a:off x="245935" y="4239009"/>
            <a:ext cx="540006" cy="36000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nl-BE" sz="2400" b="1" dirty="0"/>
              <a:t>5</a:t>
            </a:r>
          </a:p>
        </p:txBody>
      </p:sp>
      <p:sp>
        <p:nvSpPr>
          <p:cNvPr id="47" name="Rechthoek 46"/>
          <p:cNvSpPr/>
          <p:nvPr/>
        </p:nvSpPr>
        <p:spPr>
          <a:xfrm>
            <a:off x="875941" y="4689015"/>
            <a:ext cx="5400061" cy="36000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400" b="1" dirty="0"/>
              <a:t>Battle Tanks </a:t>
            </a:r>
            <a:r>
              <a:rPr lang="nl-BE" sz="1400" b="1" dirty="0" err="1"/>
              <a:t>and</a:t>
            </a:r>
            <a:r>
              <a:rPr lang="nl-BE" sz="1400" b="1" dirty="0"/>
              <a:t> </a:t>
            </a:r>
            <a:r>
              <a:rPr lang="nl-BE" sz="1400" b="1" dirty="0" err="1"/>
              <a:t>Infantry</a:t>
            </a:r>
            <a:r>
              <a:rPr lang="nl-BE" sz="1400" b="1" dirty="0"/>
              <a:t> </a:t>
            </a:r>
            <a:r>
              <a:rPr lang="nl-BE" sz="1400" b="1" dirty="0" err="1"/>
              <a:t>Vehicles</a:t>
            </a:r>
            <a:r>
              <a:rPr lang="nl-BE" sz="1400" b="1" dirty="0"/>
              <a:t> </a:t>
            </a:r>
            <a:r>
              <a:rPr lang="nl-BE" sz="1400" b="1" dirty="0" err="1"/>
              <a:t>with</a:t>
            </a:r>
            <a:r>
              <a:rPr lang="nl-BE" sz="1400" b="1" dirty="0"/>
              <a:t> ATGM.</a:t>
            </a:r>
          </a:p>
        </p:txBody>
      </p:sp>
      <p:sp>
        <p:nvSpPr>
          <p:cNvPr id="48" name="Rechthoek 47"/>
          <p:cNvSpPr/>
          <p:nvPr/>
        </p:nvSpPr>
        <p:spPr>
          <a:xfrm>
            <a:off x="245935" y="4689014"/>
            <a:ext cx="540006" cy="36000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nl-BE" sz="2400" b="1" dirty="0"/>
              <a:t>4</a:t>
            </a:r>
          </a:p>
        </p:txBody>
      </p:sp>
      <p:sp>
        <p:nvSpPr>
          <p:cNvPr id="49" name="Rechthoek 48"/>
          <p:cNvSpPr/>
          <p:nvPr/>
        </p:nvSpPr>
        <p:spPr>
          <a:xfrm>
            <a:off x="875941" y="5139020"/>
            <a:ext cx="5400061" cy="36000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400" b="1" dirty="0"/>
              <a:t>Battle Tanks </a:t>
            </a:r>
            <a:r>
              <a:rPr lang="nl-BE" sz="1400" b="1" dirty="0" err="1"/>
              <a:t>and</a:t>
            </a:r>
            <a:r>
              <a:rPr lang="nl-BE" sz="1400" b="1" dirty="0"/>
              <a:t> </a:t>
            </a:r>
            <a:r>
              <a:rPr lang="nl-BE" sz="1400" b="1" dirty="0" err="1"/>
              <a:t>Infantry</a:t>
            </a:r>
            <a:r>
              <a:rPr lang="nl-BE" sz="1400" b="1" dirty="0"/>
              <a:t> </a:t>
            </a:r>
            <a:r>
              <a:rPr lang="nl-BE" sz="1400" b="1" dirty="0" err="1"/>
              <a:t>Vehicles</a:t>
            </a:r>
            <a:r>
              <a:rPr lang="nl-BE" sz="1400" b="1" dirty="0"/>
              <a:t> without ATGM.</a:t>
            </a:r>
          </a:p>
        </p:txBody>
      </p:sp>
      <p:sp>
        <p:nvSpPr>
          <p:cNvPr id="50" name="Rechthoek 49"/>
          <p:cNvSpPr/>
          <p:nvPr/>
        </p:nvSpPr>
        <p:spPr>
          <a:xfrm>
            <a:off x="245935" y="5139019"/>
            <a:ext cx="540006" cy="36000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nl-BE" sz="2400" b="1" dirty="0"/>
              <a:t>3</a:t>
            </a:r>
          </a:p>
        </p:txBody>
      </p:sp>
      <p:sp>
        <p:nvSpPr>
          <p:cNvPr id="51" name="Rechthoek 50"/>
          <p:cNvSpPr/>
          <p:nvPr/>
        </p:nvSpPr>
        <p:spPr>
          <a:xfrm>
            <a:off x="875941" y="5589025"/>
            <a:ext cx="5400061" cy="36000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400" b="1" dirty="0"/>
              <a:t>Old Tanks </a:t>
            </a:r>
            <a:r>
              <a:rPr lang="nl-BE" sz="1400" b="1" dirty="0" err="1"/>
              <a:t>and</a:t>
            </a:r>
            <a:r>
              <a:rPr lang="nl-BE" sz="1400" b="1" dirty="0"/>
              <a:t> </a:t>
            </a:r>
            <a:r>
              <a:rPr lang="nl-BE" sz="1400" b="1" dirty="0" err="1"/>
              <a:t>APCs</a:t>
            </a:r>
            <a:r>
              <a:rPr lang="nl-BE" sz="1400" b="1" dirty="0"/>
              <a:t>.</a:t>
            </a:r>
          </a:p>
        </p:txBody>
      </p:sp>
      <p:sp>
        <p:nvSpPr>
          <p:cNvPr id="52" name="Rechthoek 51"/>
          <p:cNvSpPr/>
          <p:nvPr/>
        </p:nvSpPr>
        <p:spPr>
          <a:xfrm>
            <a:off x="245935" y="5589024"/>
            <a:ext cx="540006" cy="36000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nl-BE" sz="2400" b="1" dirty="0"/>
              <a:t>2</a:t>
            </a:r>
          </a:p>
        </p:txBody>
      </p:sp>
      <p:sp>
        <p:nvSpPr>
          <p:cNvPr id="54" name="Rechthoek 53"/>
          <p:cNvSpPr/>
          <p:nvPr/>
        </p:nvSpPr>
        <p:spPr>
          <a:xfrm>
            <a:off x="875941" y="6039030"/>
            <a:ext cx="5400061" cy="36000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400" b="1" dirty="0" err="1"/>
              <a:t>Infantry</a:t>
            </a:r>
            <a:r>
              <a:rPr lang="nl-BE" sz="1400" b="1" dirty="0"/>
              <a:t>.</a:t>
            </a:r>
          </a:p>
        </p:txBody>
      </p:sp>
      <p:sp>
        <p:nvSpPr>
          <p:cNvPr id="55" name="Rechthoek 54"/>
          <p:cNvSpPr/>
          <p:nvPr/>
        </p:nvSpPr>
        <p:spPr>
          <a:xfrm>
            <a:off x="245935" y="6039029"/>
            <a:ext cx="540006" cy="36000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nl-BE" sz="24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6055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each</a:t>
            </a:r>
            <a:r>
              <a:rPr lang="nl-BE" dirty="0"/>
              <a:t> area is </a:t>
            </a:r>
            <a:r>
              <a:rPr lang="nl-BE" dirty="0" err="1"/>
              <a:t>reported</a:t>
            </a:r>
            <a:r>
              <a:rPr lang="nl-BE" dirty="0"/>
              <a:t> </a:t>
            </a:r>
            <a:r>
              <a:rPr lang="nl-BE" dirty="0" err="1"/>
              <a:t>coordinates</a:t>
            </a:r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68208" t="4882" r="14211" b="77952"/>
          <a:stretch/>
        </p:blipFill>
        <p:spPr>
          <a:xfrm>
            <a:off x="6532090" y="1988984"/>
            <a:ext cx="5243971" cy="288003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4" name="Afbeelding 23"/>
          <p:cNvPicPr>
            <a:picLocks noChangeAspect="1"/>
          </p:cNvPicPr>
          <p:nvPr/>
        </p:nvPicPr>
        <p:blipFill rotWithShape="1">
          <a:blip r:embed="rId3"/>
          <a:srcRect r="76716" b="61413"/>
          <a:stretch/>
        </p:blipFill>
        <p:spPr>
          <a:xfrm>
            <a:off x="515937" y="1983935"/>
            <a:ext cx="4950056" cy="461430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5" name="Rechthoek 24"/>
          <p:cNvSpPr/>
          <p:nvPr/>
        </p:nvSpPr>
        <p:spPr>
          <a:xfrm>
            <a:off x="6636006" y="5679025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1</a:t>
            </a:r>
          </a:p>
        </p:txBody>
      </p:sp>
      <p:cxnSp>
        <p:nvCxnSpPr>
          <p:cNvPr id="26" name="Rechte verbindingslijn 25"/>
          <p:cNvCxnSpPr>
            <a:stCxn id="32" idx="3"/>
          </p:cNvCxnSpPr>
          <p:nvPr/>
        </p:nvCxnSpPr>
        <p:spPr>
          <a:xfrm flipV="1">
            <a:off x="1203069" y="2258987"/>
            <a:ext cx="482882" cy="360004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hoek 29"/>
          <p:cNvSpPr/>
          <p:nvPr/>
        </p:nvSpPr>
        <p:spPr>
          <a:xfrm>
            <a:off x="7356475" y="5679026"/>
            <a:ext cx="4409588" cy="72000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b="1" dirty="0" err="1"/>
              <a:t>Each</a:t>
            </a:r>
            <a:r>
              <a:rPr lang="nl-BE" b="1" dirty="0"/>
              <a:t> Area is </a:t>
            </a:r>
            <a:r>
              <a:rPr lang="nl-BE" b="1" dirty="0" err="1"/>
              <a:t>reported</a:t>
            </a:r>
            <a:r>
              <a:rPr lang="nl-BE" b="1" dirty="0"/>
              <a:t> </a:t>
            </a:r>
            <a:r>
              <a:rPr lang="nl-BE" b="1" dirty="0" err="1"/>
              <a:t>with</a:t>
            </a:r>
            <a:r>
              <a:rPr lang="nl-BE" b="1" dirty="0"/>
              <a:t> Latitude </a:t>
            </a:r>
            <a:r>
              <a:rPr lang="nl-BE" b="1" dirty="0" err="1"/>
              <a:t>and</a:t>
            </a:r>
            <a:r>
              <a:rPr lang="nl-BE" b="1" dirty="0"/>
              <a:t> Longitude </a:t>
            </a:r>
            <a:r>
              <a:rPr lang="nl-BE" b="1" dirty="0" err="1"/>
              <a:t>coordinates</a:t>
            </a:r>
            <a:endParaRPr lang="nl-BE" b="1" dirty="0"/>
          </a:p>
        </p:txBody>
      </p:sp>
      <p:sp>
        <p:nvSpPr>
          <p:cNvPr id="32" name="Rechthoek 31"/>
          <p:cNvSpPr/>
          <p:nvPr/>
        </p:nvSpPr>
        <p:spPr>
          <a:xfrm>
            <a:off x="663063" y="2348988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1</a:t>
            </a:r>
          </a:p>
        </p:txBody>
      </p:sp>
      <p:cxnSp>
        <p:nvCxnSpPr>
          <p:cNvPr id="35" name="Rechte verbindingslijn 34"/>
          <p:cNvCxnSpPr>
            <a:stCxn id="32" idx="3"/>
            <a:endCxn id="13" idx="1"/>
          </p:cNvCxnSpPr>
          <p:nvPr/>
        </p:nvCxnSpPr>
        <p:spPr>
          <a:xfrm>
            <a:off x="1203069" y="2618991"/>
            <a:ext cx="561454" cy="334185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al 12"/>
          <p:cNvSpPr/>
          <p:nvPr/>
        </p:nvSpPr>
        <p:spPr>
          <a:xfrm>
            <a:off x="1160335" y="2348988"/>
            <a:ext cx="4125656" cy="4125656"/>
          </a:xfrm>
          <a:prstGeom prst="ellips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2923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 </a:t>
            </a:r>
            <a:r>
              <a:rPr lang="nl-BE" dirty="0" err="1"/>
              <a:t>tasking</a:t>
            </a:r>
            <a:r>
              <a:rPr lang="nl-BE" dirty="0"/>
              <a:t> menu is </a:t>
            </a:r>
            <a:r>
              <a:rPr lang="nl-BE" dirty="0" err="1"/>
              <a:t>created</a:t>
            </a:r>
            <a:r>
              <a:rPr lang="nl-BE" dirty="0"/>
              <a:t> at </a:t>
            </a:r>
            <a:r>
              <a:rPr lang="nl-BE" dirty="0" err="1"/>
              <a:t>each</a:t>
            </a:r>
            <a:r>
              <a:rPr lang="nl-BE" dirty="0"/>
              <a:t> </a:t>
            </a:r>
            <a:r>
              <a:rPr lang="nl-BE" dirty="0" err="1"/>
              <a:t>detection</a:t>
            </a:r>
            <a:r>
              <a:rPr lang="nl-BE" dirty="0"/>
              <a:t> report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72478" b="66686"/>
          <a:stretch/>
        </p:blipFill>
        <p:spPr>
          <a:xfrm>
            <a:off x="5259687" y="2148624"/>
            <a:ext cx="6506376" cy="44299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Rechthoek 10"/>
          <p:cNvSpPr/>
          <p:nvPr/>
        </p:nvSpPr>
        <p:spPr>
          <a:xfrm>
            <a:off x="6816469" y="3338999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3</a:t>
            </a:r>
          </a:p>
        </p:txBody>
      </p:sp>
      <p:sp>
        <p:nvSpPr>
          <p:cNvPr id="12" name="Rechthoek 11"/>
          <p:cNvSpPr/>
          <p:nvPr/>
        </p:nvSpPr>
        <p:spPr>
          <a:xfrm>
            <a:off x="1055943" y="2168988"/>
            <a:ext cx="3870044" cy="54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400" b="1" dirty="0"/>
              <a:t>A new </a:t>
            </a:r>
            <a:r>
              <a:rPr lang="nl-BE" sz="1400" b="1" dirty="0" err="1"/>
              <a:t>Tasking</a:t>
            </a:r>
            <a:r>
              <a:rPr lang="nl-BE" sz="1400" b="1" dirty="0"/>
              <a:t> is </a:t>
            </a:r>
            <a:r>
              <a:rPr lang="nl-BE" sz="1400" b="1" dirty="0" err="1"/>
              <a:t>created</a:t>
            </a:r>
            <a:r>
              <a:rPr lang="nl-BE" sz="1400" b="1" dirty="0"/>
              <a:t> at </a:t>
            </a:r>
            <a:r>
              <a:rPr lang="nl-BE" sz="1400" b="1" dirty="0" err="1"/>
              <a:t>each</a:t>
            </a:r>
            <a:r>
              <a:rPr lang="nl-BE" sz="1400" b="1" dirty="0"/>
              <a:t> </a:t>
            </a:r>
            <a:r>
              <a:rPr lang="nl-BE" sz="1400" b="1" dirty="0" err="1"/>
              <a:t>detection</a:t>
            </a:r>
            <a:r>
              <a:rPr lang="nl-BE" sz="1400" b="1" dirty="0"/>
              <a:t> scan.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35937" y="2168986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1</a:t>
            </a:r>
          </a:p>
        </p:txBody>
      </p:sp>
      <p:sp>
        <p:nvSpPr>
          <p:cNvPr id="15" name="Rechthoek 14"/>
          <p:cNvSpPr/>
          <p:nvPr/>
        </p:nvSpPr>
        <p:spPr>
          <a:xfrm>
            <a:off x="1055944" y="2888994"/>
            <a:ext cx="3870044" cy="54000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400" b="1" dirty="0"/>
              <a:t>The </a:t>
            </a:r>
            <a:r>
              <a:rPr lang="nl-BE" sz="1400" b="1" dirty="0" err="1"/>
              <a:t>Tasking</a:t>
            </a:r>
            <a:r>
              <a:rPr lang="nl-BE" sz="1400" b="1" dirty="0"/>
              <a:t> Menu is </a:t>
            </a:r>
            <a:r>
              <a:rPr lang="nl-BE" sz="1400" b="1" dirty="0" err="1"/>
              <a:t>located</a:t>
            </a:r>
            <a:r>
              <a:rPr lang="nl-BE" sz="1400" b="1" dirty="0"/>
              <a:t> </a:t>
            </a:r>
            <a:r>
              <a:rPr lang="nl-BE" sz="1400" b="1" dirty="0" err="1"/>
              <a:t>under</a:t>
            </a:r>
            <a:r>
              <a:rPr lang="nl-BE" sz="1400" b="1" dirty="0"/>
              <a:t> “F10. </a:t>
            </a:r>
            <a:r>
              <a:rPr lang="nl-BE" sz="1400" b="1" dirty="0" err="1"/>
              <a:t>Other</a:t>
            </a:r>
            <a:r>
              <a:rPr lang="nl-BE" sz="1400" b="1" dirty="0"/>
              <a:t>” menu items.</a:t>
            </a:r>
          </a:p>
        </p:txBody>
      </p:sp>
      <p:sp>
        <p:nvSpPr>
          <p:cNvPr id="16" name="Rechthoek 15"/>
          <p:cNvSpPr/>
          <p:nvPr/>
        </p:nvSpPr>
        <p:spPr>
          <a:xfrm>
            <a:off x="335936" y="2888994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2</a:t>
            </a:r>
          </a:p>
        </p:txBody>
      </p:sp>
      <p:sp>
        <p:nvSpPr>
          <p:cNvPr id="17" name="Rechthoek 16"/>
          <p:cNvSpPr/>
          <p:nvPr/>
        </p:nvSpPr>
        <p:spPr>
          <a:xfrm>
            <a:off x="1055944" y="3519002"/>
            <a:ext cx="3870044" cy="54000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400" b="1" dirty="0"/>
              <a:t>Multiple MISSIONS </a:t>
            </a:r>
            <a:r>
              <a:rPr lang="nl-BE" sz="1400" b="1" dirty="0" err="1"/>
              <a:t>that</a:t>
            </a:r>
            <a:r>
              <a:rPr lang="nl-BE" sz="1400" b="1" dirty="0"/>
              <a:t> </a:t>
            </a:r>
            <a:r>
              <a:rPr lang="nl-BE" sz="1400" b="1" dirty="0" err="1"/>
              <a:t>mayb</a:t>
            </a:r>
            <a:r>
              <a:rPr lang="nl-BE" sz="1400" b="1" dirty="0"/>
              <a:t> </a:t>
            </a:r>
            <a:r>
              <a:rPr lang="nl-BE" sz="1400" b="1" dirty="0" err="1"/>
              <a:t>be</a:t>
            </a:r>
            <a:r>
              <a:rPr lang="nl-BE" sz="1400" b="1" dirty="0"/>
              <a:t> </a:t>
            </a:r>
            <a:r>
              <a:rPr lang="nl-BE" sz="1400" b="1" dirty="0" err="1"/>
              <a:t>defined</a:t>
            </a:r>
            <a:r>
              <a:rPr lang="nl-BE" sz="1400" b="1" dirty="0"/>
              <a:t>, have </a:t>
            </a:r>
            <a:r>
              <a:rPr lang="nl-BE" sz="1400" b="1" dirty="0" err="1"/>
              <a:t>each</a:t>
            </a:r>
            <a:r>
              <a:rPr lang="nl-BE" sz="1400" b="1" dirty="0"/>
              <a:t> </a:t>
            </a:r>
            <a:r>
              <a:rPr lang="nl-BE" sz="1400" b="1" dirty="0" err="1"/>
              <a:t>their</a:t>
            </a:r>
            <a:r>
              <a:rPr lang="nl-BE" sz="1400" b="1" dirty="0"/>
              <a:t> </a:t>
            </a:r>
            <a:r>
              <a:rPr lang="nl-BE" sz="1400" b="1" dirty="0" err="1"/>
              <a:t>own</a:t>
            </a:r>
            <a:r>
              <a:rPr lang="nl-BE" sz="1400" b="1" dirty="0"/>
              <a:t> </a:t>
            </a:r>
            <a:r>
              <a:rPr lang="nl-BE" sz="1400" b="1" dirty="0" err="1"/>
              <a:t>Tasking</a:t>
            </a:r>
            <a:r>
              <a:rPr lang="nl-BE" sz="1400" b="1" dirty="0"/>
              <a:t> Menu.</a:t>
            </a:r>
          </a:p>
        </p:txBody>
      </p:sp>
      <p:sp>
        <p:nvSpPr>
          <p:cNvPr id="18" name="Rechthoek 17"/>
          <p:cNvSpPr/>
          <p:nvPr/>
        </p:nvSpPr>
        <p:spPr>
          <a:xfrm>
            <a:off x="335936" y="3519001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3</a:t>
            </a:r>
          </a:p>
        </p:txBody>
      </p:sp>
      <p:sp>
        <p:nvSpPr>
          <p:cNvPr id="19" name="Rechthoek 18"/>
          <p:cNvSpPr/>
          <p:nvPr/>
        </p:nvSpPr>
        <p:spPr>
          <a:xfrm>
            <a:off x="1055942" y="4149008"/>
            <a:ext cx="3870044" cy="720007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400" b="1" dirty="0" err="1"/>
              <a:t>Optionally</a:t>
            </a:r>
            <a:r>
              <a:rPr lang="nl-BE" sz="1400" b="1" dirty="0"/>
              <a:t> a SCORING </a:t>
            </a:r>
            <a:r>
              <a:rPr lang="nl-BE" sz="1400" b="1" dirty="0" err="1"/>
              <a:t>can</a:t>
            </a:r>
            <a:r>
              <a:rPr lang="nl-BE" sz="1400" b="1" dirty="0"/>
              <a:t> </a:t>
            </a:r>
            <a:r>
              <a:rPr lang="nl-BE" sz="1400" b="1" dirty="0" err="1"/>
              <a:t>be</a:t>
            </a:r>
            <a:r>
              <a:rPr lang="nl-BE" sz="1400" b="1" dirty="0"/>
              <a:t> </a:t>
            </a:r>
            <a:r>
              <a:rPr lang="nl-BE" sz="1400" b="1" dirty="0" err="1"/>
              <a:t>added</a:t>
            </a:r>
            <a:r>
              <a:rPr lang="nl-BE" sz="1400" b="1" dirty="0"/>
              <a:t> at </a:t>
            </a:r>
            <a:r>
              <a:rPr lang="nl-BE" sz="1400" b="1" dirty="0" err="1"/>
              <a:t>each</a:t>
            </a:r>
            <a:r>
              <a:rPr lang="nl-BE" sz="1400" b="1" dirty="0"/>
              <a:t> MISSION, </a:t>
            </a:r>
            <a:r>
              <a:rPr lang="nl-BE" sz="1400" b="1" dirty="0" err="1"/>
              <a:t>which</a:t>
            </a:r>
            <a:r>
              <a:rPr lang="nl-BE" sz="1400" b="1" dirty="0"/>
              <a:t> </a:t>
            </a:r>
            <a:r>
              <a:rPr lang="nl-BE" sz="1400" b="1" dirty="0" err="1"/>
              <a:t>will</a:t>
            </a:r>
            <a:r>
              <a:rPr lang="nl-BE" sz="1400" b="1" dirty="0"/>
              <a:t> account hits, </a:t>
            </a:r>
            <a:r>
              <a:rPr lang="nl-BE" sz="1400" b="1" dirty="0" err="1"/>
              <a:t>kills</a:t>
            </a:r>
            <a:r>
              <a:rPr lang="nl-BE" sz="1400" b="1" dirty="0"/>
              <a:t>, </a:t>
            </a:r>
            <a:r>
              <a:rPr lang="nl-BE" sz="1400" b="1" dirty="0" err="1"/>
              <a:t>tasking</a:t>
            </a:r>
            <a:r>
              <a:rPr lang="nl-BE" sz="1400" b="1" dirty="0"/>
              <a:t> </a:t>
            </a:r>
            <a:r>
              <a:rPr lang="nl-BE" sz="1400" b="1" dirty="0" err="1"/>
              <a:t>and</a:t>
            </a:r>
            <a:r>
              <a:rPr lang="nl-BE" sz="1400" b="1" dirty="0"/>
              <a:t> mission </a:t>
            </a:r>
            <a:r>
              <a:rPr lang="nl-BE" sz="1400" b="1" dirty="0" err="1"/>
              <a:t>achievement</a:t>
            </a:r>
            <a:r>
              <a:rPr lang="nl-BE" sz="1400" b="1" dirty="0"/>
              <a:t> scores.</a:t>
            </a:r>
          </a:p>
        </p:txBody>
      </p:sp>
      <p:sp>
        <p:nvSpPr>
          <p:cNvPr id="20" name="Rechthoek 19"/>
          <p:cNvSpPr/>
          <p:nvPr/>
        </p:nvSpPr>
        <p:spPr>
          <a:xfrm>
            <a:off x="335936" y="4149008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4</a:t>
            </a:r>
          </a:p>
        </p:txBody>
      </p:sp>
      <p:sp>
        <p:nvSpPr>
          <p:cNvPr id="21" name="Rechthoek 20"/>
          <p:cNvSpPr/>
          <p:nvPr/>
        </p:nvSpPr>
        <p:spPr>
          <a:xfrm>
            <a:off x="6546005" y="2618991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4</a:t>
            </a:r>
          </a:p>
        </p:txBody>
      </p:sp>
      <p:cxnSp>
        <p:nvCxnSpPr>
          <p:cNvPr id="22" name="Rechte verbindingslijn 21"/>
          <p:cNvCxnSpPr>
            <a:stCxn id="11" idx="3"/>
          </p:cNvCxnSpPr>
          <p:nvPr/>
        </p:nvCxnSpPr>
        <p:spPr>
          <a:xfrm flipV="1">
            <a:off x="7356475" y="3009900"/>
            <a:ext cx="825500" cy="599102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/>
          <p:cNvCxnSpPr>
            <a:stCxn id="21" idx="3"/>
          </p:cNvCxnSpPr>
          <p:nvPr/>
        </p:nvCxnSpPr>
        <p:spPr>
          <a:xfrm flipV="1">
            <a:off x="7086011" y="2828925"/>
            <a:ext cx="1067389" cy="60069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Afbeelding 27"/>
          <p:cNvPicPr>
            <a:picLocks noChangeAspect="1"/>
          </p:cNvPicPr>
          <p:nvPr/>
        </p:nvPicPr>
        <p:blipFill rotWithShape="1">
          <a:blip r:embed="rId3"/>
          <a:srcRect l="84740" b="85679"/>
          <a:stretch/>
        </p:blipFill>
        <p:spPr>
          <a:xfrm>
            <a:off x="8879080" y="3699003"/>
            <a:ext cx="2608917" cy="13771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9" name="Afbeelding 28"/>
          <p:cNvPicPr>
            <a:picLocks noChangeAspect="1"/>
          </p:cNvPicPr>
          <p:nvPr/>
        </p:nvPicPr>
        <p:blipFill rotWithShape="1">
          <a:blip r:embed="rId4"/>
          <a:srcRect l="84704" b="80582"/>
          <a:stretch/>
        </p:blipFill>
        <p:spPr>
          <a:xfrm>
            <a:off x="5465993" y="4149008"/>
            <a:ext cx="3151079" cy="22500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1" name="Rechthoek 30"/>
          <p:cNvSpPr/>
          <p:nvPr/>
        </p:nvSpPr>
        <p:spPr>
          <a:xfrm>
            <a:off x="1055942" y="4959017"/>
            <a:ext cx="3870044" cy="81000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400" b="1" dirty="0"/>
              <a:t>Multiple </a:t>
            </a:r>
            <a:r>
              <a:rPr lang="nl-BE" sz="1400" b="1" dirty="0" err="1"/>
              <a:t>task</a:t>
            </a:r>
            <a:r>
              <a:rPr lang="nl-BE" sz="1400" b="1" dirty="0"/>
              <a:t> types are </a:t>
            </a:r>
            <a:r>
              <a:rPr lang="nl-BE" sz="1400" b="1" dirty="0" err="1"/>
              <a:t>listed</a:t>
            </a:r>
            <a:r>
              <a:rPr lang="nl-BE" sz="1400" b="1" dirty="0"/>
              <a:t>, </a:t>
            </a:r>
            <a:r>
              <a:rPr lang="nl-BE" sz="1400" b="1" dirty="0" err="1"/>
              <a:t>going</a:t>
            </a:r>
            <a:r>
              <a:rPr lang="nl-BE" sz="1400" b="1" dirty="0"/>
              <a:t> </a:t>
            </a:r>
            <a:r>
              <a:rPr lang="nl-BE" sz="1400" b="1" dirty="0" err="1"/>
              <a:t>through</a:t>
            </a:r>
            <a:r>
              <a:rPr lang="nl-BE" sz="1400" b="1" dirty="0"/>
              <a:t> </a:t>
            </a:r>
            <a:r>
              <a:rPr lang="nl-BE" sz="1400" b="1" dirty="0" err="1"/>
              <a:t>the</a:t>
            </a:r>
            <a:r>
              <a:rPr lang="nl-BE" sz="1400" b="1" dirty="0"/>
              <a:t> Menu. </a:t>
            </a:r>
            <a:r>
              <a:rPr lang="nl-BE" sz="1400" b="1" dirty="0" err="1"/>
              <a:t>After</a:t>
            </a:r>
            <a:r>
              <a:rPr lang="nl-BE" sz="1400" b="1" dirty="0"/>
              <a:t> </a:t>
            </a:r>
            <a:r>
              <a:rPr lang="nl-BE" sz="1400" b="1" dirty="0" err="1"/>
              <a:t>selection</a:t>
            </a:r>
            <a:r>
              <a:rPr lang="nl-BE" sz="1400" b="1" dirty="0"/>
              <a:t> of a </a:t>
            </a:r>
            <a:r>
              <a:rPr lang="nl-BE" sz="1400" b="1" dirty="0" err="1"/>
              <a:t>task</a:t>
            </a:r>
            <a:r>
              <a:rPr lang="nl-BE" sz="1400" b="1" dirty="0"/>
              <a:t> type, </a:t>
            </a:r>
            <a:r>
              <a:rPr lang="nl-BE" sz="1400" b="1" dirty="0" err="1"/>
              <a:t>each</a:t>
            </a:r>
            <a:r>
              <a:rPr lang="nl-BE" sz="1400" b="1" dirty="0"/>
              <a:t> </a:t>
            </a:r>
            <a:r>
              <a:rPr lang="nl-BE" sz="1400" b="1" dirty="0" err="1"/>
              <a:t>task</a:t>
            </a:r>
            <a:r>
              <a:rPr lang="nl-BE" sz="1400" b="1" dirty="0"/>
              <a:t> is </a:t>
            </a:r>
            <a:r>
              <a:rPr lang="nl-BE" sz="1400" b="1" dirty="0" err="1"/>
              <a:t>listed</a:t>
            </a:r>
            <a:r>
              <a:rPr lang="nl-BE" sz="1400" b="1" dirty="0"/>
              <a:t>. </a:t>
            </a:r>
          </a:p>
        </p:txBody>
      </p:sp>
      <p:sp>
        <p:nvSpPr>
          <p:cNvPr id="33" name="Rechthoek 32"/>
          <p:cNvSpPr/>
          <p:nvPr/>
        </p:nvSpPr>
        <p:spPr>
          <a:xfrm>
            <a:off x="335936" y="4959017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5</a:t>
            </a:r>
          </a:p>
        </p:txBody>
      </p:sp>
      <p:sp>
        <p:nvSpPr>
          <p:cNvPr id="34" name="Rechthoek 33"/>
          <p:cNvSpPr/>
          <p:nvPr/>
        </p:nvSpPr>
        <p:spPr>
          <a:xfrm>
            <a:off x="1055944" y="5859027"/>
            <a:ext cx="3870044" cy="81000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400" b="1" dirty="0"/>
              <a:t>As </a:t>
            </a:r>
            <a:r>
              <a:rPr lang="nl-BE" sz="1400" b="1" dirty="0" err="1"/>
              <a:t>the</a:t>
            </a:r>
            <a:r>
              <a:rPr lang="nl-BE" sz="1400" b="1" dirty="0"/>
              <a:t> MOOSE </a:t>
            </a:r>
            <a:r>
              <a:rPr lang="nl-BE" sz="1400" b="1" dirty="0" err="1"/>
              <a:t>framework</a:t>
            </a:r>
            <a:r>
              <a:rPr lang="nl-BE" sz="1400" b="1" dirty="0"/>
              <a:t> </a:t>
            </a:r>
            <a:r>
              <a:rPr lang="nl-BE" sz="1400" b="1" dirty="0" err="1"/>
              <a:t>will</a:t>
            </a:r>
            <a:r>
              <a:rPr lang="nl-BE" sz="1400" b="1" dirty="0"/>
              <a:t> </a:t>
            </a:r>
            <a:r>
              <a:rPr lang="nl-BE" sz="1400" b="1" dirty="0" err="1"/>
              <a:t>evolve</a:t>
            </a:r>
            <a:r>
              <a:rPr lang="nl-BE" sz="1400" b="1" dirty="0"/>
              <a:t>, more </a:t>
            </a:r>
            <a:r>
              <a:rPr lang="nl-BE" sz="1400" b="1" dirty="0" err="1"/>
              <a:t>task</a:t>
            </a:r>
            <a:r>
              <a:rPr lang="nl-BE" sz="1400" b="1" dirty="0"/>
              <a:t> types </a:t>
            </a:r>
            <a:r>
              <a:rPr lang="nl-BE" sz="1400" b="1" dirty="0" err="1"/>
              <a:t>will</a:t>
            </a:r>
            <a:r>
              <a:rPr lang="nl-BE" sz="1400" b="1" dirty="0"/>
              <a:t> </a:t>
            </a:r>
            <a:r>
              <a:rPr lang="nl-BE" sz="1400" b="1" dirty="0" err="1"/>
              <a:t>be</a:t>
            </a:r>
            <a:r>
              <a:rPr lang="nl-BE" sz="1400" b="1" dirty="0"/>
              <a:t> </a:t>
            </a:r>
            <a:r>
              <a:rPr lang="nl-BE" sz="1400" b="1" dirty="0" err="1"/>
              <a:t>added</a:t>
            </a:r>
            <a:r>
              <a:rPr lang="nl-BE" sz="1400" b="1" dirty="0"/>
              <a:t> ( CSAR, Transport, JTAC ) …</a:t>
            </a:r>
          </a:p>
        </p:txBody>
      </p:sp>
      <p:sp>
        <p:nvSpPr>
          <p:cNvPr id="37" name="Rechthoek 36"/>
          <p:cNvSpPr/>
          <p:nvPr/>
        </p:nvSpPr>
        <p:spPr>
          <a:xfrm>
            <a:off x="335936" y="5859027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6</a:t>
            </a:r>
          </a:p>
        </p:txBody>
      </p:sp>
      <p:sp>
        <p:nvSpPr>
          <p:cNvPr id="38" name="Rechthoek 37"/>
          <p:cNvSpPr/>
          <p:nvPr/>
        </p:nvSpPr>
        <p:spPr>
          <a:xfrm>
            <a:off x="10866053" y="4239009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5</a:t>
            </a:r>
          </a:p>
        </p:txBody>
      </p:sp>
      <p:cxnSp>
        <p:nvCxnSpPr>
          <p:cNvPr id="39" name="Rechte verbindingslijn 38"/>
          <p:cNvCxnSpPr/>
          <p:nvPr/>
        </p:nvCxnSpPr>
        <p:spPr>
          <a:xfrm flipH="1" flipV="1">
            <a:off x="9696040" y="4329010"/>
            <a:ext cx="1170014" cy="180002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/>
          <p:cNvCxnSpPr>
            <a:stCxn id="38" idx="1"/>
          </p:cNvCxnSpPr>
          <p:nvPr/>
        </p:nvCxnSpPr>
        <p:spPr>
          <a:xfrm flipH="1" flipV="1">
            <a:off x="9701213" y="4467225"/>
            <a:ext cx="1164840" cy="41787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/>
          <p:cNvCxnSpPr/>
          <p:nvPr/>
        </p:nvCxnSpPr>
        <p:spPr>
          <a:xfrm flipH="1">
            <a:off x="9705975" y="4509012"/>
            <a:ext cx="1160078" cy="77276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bogen verbindingslijn 47"/>
          <p:cNvCxnSpPr/>
          <p:nvPr/>
        </p:nvCxnSpPr>
        <p:spPr>
          <a:xfrm>
            <a:off x="10776052" y="2978995"/>
            <a:ext cx="82449" cy="670985"/>
          </a:xfrm>
          <a:prstGeom prst="straightConnector1">
            <a:avLst/>
          </a:prstGeom>
          <a:ln w="2857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bogen verbindingslijn 47"/>
          <p:cNvCxnSpPr/>
          <p:nvPr/>
        </p:nvCxnSpPr>
        <p:spPr>
          <a:xfrm flipH="1">
            <a:off x="8346026" y="4599013"/>
            <a:ext cx="540005" cy="180002"/>
          </a:xfrm>
          <a:prstGeom prst="straightConnector1">
            <a:avLst/>
          </a:prstGeom>
          <a:ln w="2857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110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Afbeelding 28"/>
          <p:cNvPicPr>
            <a:picLocks noChangeAspect="1"/>
          </p:cNvPicPr>
          <p:nvPr/>
        </p:nvPicPr>
        <p:blipFill rotWithShape="1">
          <a:blip r:embed="rId2"/>
          <a:srcRect l="53319" b="76762"/>
          <a:stretch/>
        </p:blipFill>
        <p:spPr>
          <a:xfrm>
            <a:off x="5675948" y="2168986"/>
            <a:ext cx="6090115" cy="17053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a </a:t>
            </a:r>
            <a:r>
              <a:rPr lang="nl-BE" dirty="0" err="1"/>
              <a:t>selected</a:t>
            </a:r>
            <a:r>
              <a:rPr lang="nl-BE" dirty="0"/>
              <a:t> </a:t>
            </a:r>
            <a:r>
              <a:rPr lang="nl-BE" dirty="0" err="1"/>
              <a:t>task</a:t>
            </a:r>
            <a:r>
              <a:rPr lang="nl-BE" dirty="0"/>
              <a:t> moves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group</a:t>
            </a:r>
            <a:r>
              <a:rPr lang="nl-BE" dirty="0"/>
              <a:t> in </a:t>
            </a:r>
            <a:r>
              <a:rPr lang="nl-BE" dirty="0" err="1"/>
              <a:t>assigned</a:t>
            </a:r>
            <a:r>
              <a:rPr lang="nl-BE" dirty="0"/>
              <a:t> mode…</a:t>
            </a:r>
          </a:p>
        </p:txBody>
      </p:sp>
      <p:sp>
        <p:nvSpPr>
          <p:cNvPr id="12" name="Rechthoek 11"/>
          <p:cNvSpPr/>
          <p:nvPr/>
        </p:nvSpPr>
        <p:spPr>
          <a:xfrm>
            <a:off x="1055943" y="2168987"/>
            <a:ext cx="3870044" cy="90000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b="1" dirty="0" err="1"/>
              <a:t>Once</a:t>
            </a:r>
            <a:r>
              <a:rPr lang="nl-BE" b="1" dirty="0"/>
              <a:t> a target has been </a:t>
            </a:r>
            <a:r>
              <a:rPr lang="nl-BE" b="1" dirty="0" err="1"/>
              <a:t>selected</a:t>
            </a:r>
            <a:r>
              <a:rPr lang="nl-BE" b="1" dirty="0"/>
              <a:t>, </a:t>
            </a:r>
            <a:r>
              <a:rPr lang="nl-BE" b="1" dirty="0" err="1"/>
              <a:t>the</a:t>
            </a:r>
            <a:r>
              <a:rPr lang="nl-BE" b="1" dirty="0"/>
              <a:t> GROUP </a:t>
            </a:r>
            <a:r>
              <a:rPr lang="nl-BE" b="1" dirty="0" err="1"/>
              <a:t>you</a:t>
            </a:r>
            <a:r>
              <a:rPr lang="nl-BE" b="1" dirty="0"/>
              <a:t> are </a:t>
            </a:r>
            <a:r>
              <a:rPr lang="nl-BE" b="1" dirty="0" err="1"/>
              <a:t>flying</a:t>
            </a:r>
            <a:r>
              <a:rPr lang="nl-BE" b="1" dirty="0"/>
              <a:t> </a:t>
            </a:r>
            <a:r>
              <a:rPr lang="nl-BE" b="1" dirty="0" err="1"/>
              <a:t>for</a:t>
            </a:r>
            <a:r>
              <a:rPr lang="nl-BE" b="1" dirty="0"/>
              <a:t> </a:t>
            </a:r>
            <a:r>
              <a:rPr lang="nl-BE" b="1" dirty="0" err="1"/>
              <a:t>goes</a:t>
            </a:r>
            <a:r>
              <a:rPr lang="nl-BE" b="1" dirty="0"/>
              <a:t> in “ASSIGNED MODE”.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35937" y="2168986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1</a:t>
            </a:r>
          </a:p>
        </p:txBody>
      </p:sp>
      <p:sp>
        <p:nvSpPr>
          <p:cNvPr id="15" name="Rechthoek 14"/>
          <p:cNvSpPr/>
          <p:nvPr/>
        </p:nvSpPr>
        <p:spPr>
          <a:xfrm>
            <a:off x="1055944" y="3248998"/>
            <a:ext cx="3870044" cy="135001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b="1" dirty="0"/>
              <a:t>The </a:t>
            </a:r>
            <a:r>
              <a:rPr lang="nl-BE" b="1" dirty="0" err="1"/>
              <a:t>tasking</a:t>
            </a:r>
            <a:r>
              <a:rPr lang="nl-BE" b="1" dirty="0"/>
              <a:t> menu has </a:t>
            </a:r>
            <a:r>
              <a:rPr lang="nl-BE" b="1" dirty="0" err="1"/>
              <a:t>changed</a:t>
            </a:r>
            <a:r>
              <a:rPr lang="nl-BE" b="1" dirty="0"/>
              <a:t> in </a:t>
            </a:r>
            <a:r>
              <a:rPr lang="nl-BE" b="1" dirty="0" err="1"/>
              <a:t>assigned</a:t>
            </a:r>
            <a:r>
              <a:rPr lang="nl-BE" b="1" dirty="0"/>
              <a:t> mode. Relevant </a:t>
            </a:r>
            <a:r>
              <a:rPr lang="nl-BE" b="1" dirty="0" err="1"/>
              <a:t>Task</a:t>
            </a:r>
            <a:r>
              <a:rPr lang="nl-BE" b="1" dirty="0"/>
              <a:t> Menu options are </a:t>
            </a:r>
            <a:r>
              <a:rPr lang="nl-BE" b="1" dirty="0" err="1"/>
              <a:t>displayed</a:t>
            </a:r>
            <a:r>
              <a:rPr lang="nl-BE" b="1" dirty="0"/>
              <a:t> </a:t>
            </a:r>
            <a:r>
              <a:rPr lang="nl-BE" b="1" dirty="0" err="1"/>
              <a:t>for</a:t>
            </a:r>
            <a:r>
              <a:rPr lang="nl-BE" b="1" dirty="0"/>
              <a:t> </a:t>
            </a:r>
            <a:r>
              <a:rPr lang="nl-BE" b="1" dirty="0" err="1"/>
              <a:t>the</a:t>
            </a:r>
            <a:r>
              <a:rPr lang="nl-BE" b="1" dirty="0"/>
              <a:t> </a:t>
            </a:r>
            <a:r>
              <a:rPr lang="nl-BE" b="1" dirty="0" err="1"/>
              <a:t>specific</a:t>
            </a:r>
            <a:r>
              <a:rPr lang="nl-BE" b="1" dirty="0"/>
              <a:t> </a:t>
            </a:r>
            <a:r>
              <a:rPr lang="nl-BE" b="1" dirty="0" err="1"/>
              <a:t>Task</a:t>
            </a:r>
            <a:r>
              <a:rPr lang="nl-BE" b="1" dirty="0"/>
              <a:t> </a:t>
            </a:r>
            <a:r>
              <a:rPr lang="nl-BE" b="1" dirty="0" err="1"/>
              <a:t>you</a:t>
            </a:r>
            <a:r>
              <a:rPr lang="nl-BE" b="1" dirty="0"/>
              <a:t> </a:t>
            </a:r>
            <a:r>
              <a:rPr lang="nl-BE" b="1" dirty="0" err="1"/>
              <a:t>selected</a:t>
            </a:r>
            <a:r>
              <a:rPr lang="nl-BE" b="1" dirty="0"/>
              <a:t>.</a:t>
            </a:r>
          </a:p>
        </p:txBody>
      </p:sp>
      <p:sp>
        <p:nvSpPr>
          <p:cNvPr id="16" name="Rechthoek 15"/>
          <p:cNvSpPr/>
          <p:nvPr/>
        </p:nvSpPr>
        <p:spPr>
          <a:xfrm>
            <a:off x="335938" y="3248997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2</a:t>
            </a:r>
          </a:p>
        </p:txBody>
      </p:sp>
      <p:sp>
        <p:nvSpPr>
          <p:cNvPr id="23" name="Rechthoek 22"/>
          <p:cNvSpPr/>
          <p:nvPr/>
        </p:nvSpPr>
        <p:spPr>
          <a:xfrm>
            <a:off x="1055944" y="4779015"/>
            <a:ext cx="3870044" cy="135001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b="1" dirty="0" err="1"/>
              <a:t>You</a:t>
            </a:r>
            <a:r>
              <a:rPr lang="nl-BE" b="1" dirty="0"/>
              <a:t> </a:t>
            </a:r>
            <a:r>
              <a:rPr lang="nl-BE" b="1" dirty="0" err="1"/>
              <a:t>will</a:t>
            </a:r>
            <a:r>
              <a:rPr lang="nl-BE" b="1" dirty="0"/>
              <a:t> </a:t>
            </a:r>
            <a:r>
              <a:rPr lang="nl-BE" b="1" dirty="0" err="1"/>
              <a:t>receive</a:t>
            </a:r>
            <a:r>
              <a:rPr lang="nl-BE" b="1" dirty="0"/>
              <a:t> </a:t>
            </a:r>
            <a:r>
              <a:rPr lang="nl-BE" b="1" dirty="0" err="1"/>
              <a:t>specific</a:t>
            </a:r>
            <a:r>
              <a:rPr lang="nl-BE" b="1" dirty="0"/>
              <a:t> </a:t>
            </a:r>
            <a:r>
              <a:rPr lang="nl-BE" b="1" dirty="0" err="1"/>
              <a:t>task</a:t>
            </a:r>
            <a:r>
              <a:rPr lang="nl-BE" b="1" dirty="0"/>
              <a:t> </a:t>
            </a:r>
            <a:r>
              <a:rPr lang="nl-BE" b="1" dirty="0" err="1"/>
              <a:t>directions</a:t>
            </a:r>
            <a:r>
              <a:rPr lang="nl-BE" b="1" dirty="0"/>
              <a:t> </a:t>
            </a:r>
            <a:r>
              <a:rPr lang="nl-BE" b="1" dirty="0" err="1"/>
              <a:t>and</a:t>
            </a:r>
            <a:r>
              <a:rPr lang="nl-BE" b="1" dirty="0"/>
              <a:t> target goal </a:t>
            </a:r>
            <a:r>
              <a:rPr lang="nl-BE" b="1" dirty="0" err="1"/>
              <a:t>achievements</a:t>
            </a:r>
            <a:r>
              <a:rPr lang="nl-BE" b="1" dirty="0"/>
              <a:t>. Status </a:t>
            </a:r>
            <a:r>
              <a:rPr lang="nl-BE" b="1" dirty="0" err="1"/>
              <a:t>messages</a:t>
            </a:r>
            <a:r>
              <a:rPr lang="nl-BE" b="1" dirty="0"/>
              <a:t> are </a:t>
            </a:r>
            <a:r>
              <a:rPr lang="nl-BE" b="1" dirty="0" err="1"/>
              <a:t>also</a:t>
            </a:r>
            <a:r>
              <a:rPr lang="nl-BE" b="1" dirty="0"/>
              <a:t> </a:t>
            </a:r>
            <a:r>
              <a:rPr lang="nl-BE" b="1" dirty="0" err="1"/>
              <a:t>displayed</a:t>
            </a:r>
            <a:r>
              <a:rPr lang="nl-BE" b="1" dirty="0"/>
              <a:t>.</a:t>
            </a:r>
          </a:p>
        </p:txBody>
      </p:sp>
      <p:sp>
        <p:nvSpPr>
          <p:cNvPr id="24" name="Rechthoek 23"/>
          <p:cNvSpPr/>
          <p:nvPr/>
        </p:nvSpPr>
        <p:spPr>
          <a:xfrm>
            <a:off x="335936" y="4779016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3</a:t>
            </a:r>
          </a:p>
        </p:txBody>
      </p:sp>
      <p:sp>
        <p:nvSpPr>
          <p:cNvPr id="25" name="Rechthoek 24"/>
          <p:cNvSpPr/>
          <p:nvPr/>
        </p:nvSpPr>
        <p:spPr>
          <a:xfrm>
            <a:off x="5825997" y="2348988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1</a:t>
            </a:r>
          </a:p>
        </p:txBody>
      </p:sp>
      <p:cxnSp>
        <p:nvCxnSpPr>
          <p:cNvPr id="26" name="Rechte verbindingslijn 25"/>
          <p:cNvCxnSpPr>
            <a:stCxn id="25" idx="3"/>
          </p:cNvCxnSpPr>
          <p:nvPr/>
        </p:nvCxnSpPr>
        <p:spPr>
          <a:xfrm flipV="1">
            <a:off x="6366003" y="2348988"/>
            <a:ext cx="1080012" cy="270003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hoek 27"/>
          <p:cNvSpPr/>
          <p:nvPr/>
        </p:nvSpPr>
        <p:spPr>
          <a:xfrm>
            <a:off x="5645995" y="4419011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2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/>
          <a:srcRect l="82799" b="82260"/>
          <a:stretch/>
        </p:blipFill>
        <p:spPr>
          <a:xfrm>
            <a:off x="6906009" y="3519001"/>
            <a:ext cx="4698525" cy="27257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30" name="Rechte verbindingslijn 29"/>
          <p:cNvCxnSpPr>
            <a:stCxn id="28" idx="3"/>
          </p:cNvCxnSpPr>
          <p:nvPr/>
        </p:nvCxnSpPr>
        <p:spPr>
          <a:xfrm flipV="1">
            <a:off x="6186001" y="4599013"/>
            <a:ext cx="1350015" cy="90001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hoek 30"/>
          <p:cNvSpPr/>
          <p:nvPr/>
        </p:nvSpPr>
        <p:spPr>
          <a:xfrm>
            <a:off x="5825997" y="3158997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3</a:t>
            </a:r>
          </a:p>
        </p:txBody>
      </p:sp>
      <p:cxnSp>
        <p:nvCxnSpPr>
          <p:cNvPr id="32" name="Rechte verbindingslijn 31"/>
          <p:cNvCxnSpPr>
            <a:stCxn id="31" idx="3"/>
          </p:cNvCxnSpPr>
          <p:nvPr/>
        </p:nvCxnSpPr>
        <p:spPr>
          <a:xfrm flipV="1">
            <a:off x="6366003" y="2618991"/>
            <a:ext cx="1170013" cy="810009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075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DEMO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70183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task</a:t>
            </a:r>
            <a:r>
              <a:rPr lang="nl-BE" dirty="0"/>
              <a:t> </a:t>
            </a:r>
            <a:r>
              <a:rPr lang="nl-BE" dirty="0" err="1"/>
              <a:t>DISPATCHing</a:t>
            </a:r>
            <a:endParaRPr lang="en-US" dirty="0"/>
          </a:p>
        </p:txBody>
      </p:sp>
      <p:grpSp>
        <p:nvGrpSpPr>
          <p:cNvPr id="48" name="Group 11"/>
          <p:cNvGrpSpPr/>
          <p:nvPr/>
        </p:nvGrpSpPr>
        <p:grpSpPr>
          <a:xfrm>
            <a:off x="3035966" y="5909224"/>
            <a:ext cx="709172" cy="631924"/>
            <a:chOff x="4983885" y="5909224"/>
            <a:chExt cx="709172" cy="631924"/>
          </a:xfrm>
        </p:grpSpPr>
        <p:sp>
          <p:nvSpPr>
            <p:cNvPr id="49" name="Rectangle 174"/>
            <p:cNvSpPr/>
            <p:nvPr/>
          </p:nvSpPr>
          <p:spPr>
            <a:xfrm>
              <a:off x="4983885" y="5909224"/>
              <a:ext cx="709172" cy="42538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8"/>
            <p:cNvCxnSpPr/>
            <p:nvPr/>
          </p:nvCxnSpPr>
          <p:spPr>
            <a:xfrm flipV="1">
              <a:off x="4983885" y="6174029"/>
              <a:ext cx="0" cy="3671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10"/>
            <p:cNvCxnSpPr/>
            <p:nvPr/>
          </p:nvCxnSpPr>
          <p:spPr>
            <a:xfrm>
              <a:off x="4983885" y="6039029"/>
              <a:ext cx="70917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146"/>
          <p:cNvGrpSpPr/>
          <p:nvPr/>
        </p:nvGrpSpPr>
        <p:grpSpPr>
          <a:xfrm>
            <a:off x="4148081" y="4025934"/>
            <a:ext cx="709172" cy="425382"/>
            <a:chOff x="875941" y="4540516"/>
            <a:chExt cx="900010" cy="539852"/>
          </a:xfrm>
        </p:grpSpPr>
        <p:sp>
          <p:nvSpPr>
            <p:cNvPr id="53" name="Rectangle 147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148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150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151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152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kstvak 58"/>
          <p:cNvSpPr txBox="1"/>
          <p:nvPr/>
        </p:nvSpPr>
        <p:spPr>
          <a:xfrm>
            <a:off x="3968079" y="3789004"/>
            <a:ext cx="36000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60" name="Tekstvak 59"/>
          <p:cNvSpPr txBox="1"/>
          <p:nvPr/>
        </p:nvSpPr>
        <p:spPr>
          <a:xfrm>
            <a:off x="3608075" y="6129030"/>
            <a:ext cx="450005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HQ</a:t>
            </a:r>
          </a:p>
        </p:txBody>
      </p:sp>
      <p:cxnSp>
        <p:nvCxnSpPr>
          <p:cNvPr id="61" name="Rechte verbindingslijn met pijl 60"/>
          <p:cNvCxnSpPr>
            <a:stCxn id="53" idx="2"/>
            <a:endCxn id="49" idx="0"/>
          </p:cNvCxnSpPr>
          <p:nvPr/>
        </p:nvCxnSpPr>
        <p:spPr>
          <a:xfrm flipH="1">
            <a:off x="3390552" y="4451316"/>
            <a:ext cx="1112115" cy="1457908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kstvak 61"/>
          <p:cNvSpPr txBox="1"/>
          <p:nvPr/>
        </p:nvSpPr>
        <p:spPr>
          <a:xfrm>
            <a:off x="3788077" y="4779016"/>
            <a:ext cx="450005" cy="63000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rtlCol="0" anchor="t">
            <a:noAutofit/>
          </a:bodyPr>
          <a:lstStyle/>
          <a:p>
            <a:pPr algn="ctr"/>
            <a:r>
              <a:rPr lang="nl-BE" sz="1600" b="1" dirty="0">
                <a:solidFill>
                  <a:schemeClr val="bg1"/>
                </a:solidFill>
              </a:rPr>
              <a:t>A2</a:t>
            </a:r>
          </a:p>
        </p:txBody>
      </p:sp>
      <p:sp>
        <p:nvSpPr>
          <p:cNvPr id="63" name="Tekstvak 62"/>
          <p:cNvSpPr txBox="1"/>
          <p:nvPr/>
        </p:nvSpPr>
        <p:spPr>
          <a:xfrm>
            <a:off x="3878078" y="5049018"/>
            <a:ext cx="284393" cy="270003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5" name="Tijdelijke aanduiding voor tekst 3"/>
          <p:cNvSpPr txBox="1">
            <a:spLocks/>
          </p:cNvSpPr>
          <p:nvPr/>
        </p:nvSpPr>
        <p:spPr>
          <a:xfrm>
            <a:off x="8346025" y="4149008"/>
            <a:ext cx="3600041" cy="2430027"/>
          </a:xfrm>
          <a:prstGeom prst="rect">
            <a:avLst/>
          </a:prstGeom>
          <a:solidFill>
            <a:schemeClr val="tx1"/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/>
            <a:r>
              <a:rPr lang="en-US" b="1" dirty="0">
                <a:solidFill>
                  <a:schemeClr val="accent1"/>
                </a:solidFill>
              </a:rPr>
              <a:t>Dispatch Tasks to Human Players</a:t>
            </a:r>
            <a:r>
              <a:rPr lang="en-US" dirty="0">
                <a:solidFill>
                  <a:schemeClr val="accent1"/>
                </a:solidFill>
              </a:rPr>
              <a:t> upon </a:t>
            </a:r>
            <a:r>
              <a:rPr lang="en-US" b="1" dirty="0">
                <a:solidFill>
                  <a:schemeClr val="accent1"/>
                </a:solidFill>
              </a:rPr>
              <a:t>detection results </a:t>
            </a:r>
            <a:r>
              <a:rPr lang="en-US" dirty="0">
                <a:solidFill>
                  <a:schemeClr val="accent1"/>
                </a:solidFill>
              </a:rPr>
              <a:t>reported by Forward Air Controllers (FAC) to Head Quarters (HQ). Tasks are Dispatched </a:t>
            </a:r>
            <a:r>
              <a:rPr lang="en-US">
                <a:solidFill>
                  <a:schemeClr val="accent1"/>
                </a:solidFill>
              </a:rPr>
              <a:t>to a defined </a:t>
            </a:r>
            <a:r>
              <a:rPr lang="en-US" dirty="0">
                <a:solidFill>
                  <a:schemeClr val="accent1"/>
                </a:solidFill>
              </a:rPr>
              <a:t>Set of Groups.</a:t>
            </a:r>
          </a:p>
        </p:txBody>
      </p:sp>
      <p:sp>
        <p:nvSpPr>
          <p:cNvPr id="67" name="Ovaal 66"/>
          <p:cNvSpPr/>
          <p:nvPr/>
        </p:nvSpPr>
        <p:spPr>
          <a:xfrm>
            <a:off x="5332962" y="4081580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68" name="Tekstvak 67"/>
          <p:cNvSpPr txBox="1"/>
          <p:nvPr/>
        </p:nvSpPr>
        <p:spPr>
          <a:xfrm>
            <a:off x="4925987" y="6039029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Area 2</a:t>
            </a:r>
          </a:p>
        </p:txBody>
      </p:sp>
      <p:grpSp>
        <p:nvGrpSpPr>
          <p:cNvPr id="70" name="Group 80"/>
          <p:cNvGrpSpPr/>
          <p:nvPr/>
        </p:nvGrpSpPr>
        <p:grpSpPr>
          <a:xfrm>
            <a:off x="6406442" y="5184452"/>
            <a:ext cx="540006" cy="577521"/>
            <a:chOff x="3189020" y="5990595"/>
            <a:chExt cx="540006" cy="577521"/>
          </a:xfrm>
        </p:grpSpPr>
        <p:sp>
          <p:nvSpPr>
            <p:cNvPr id="71" name="Rectangle 81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83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75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6" name="Straight Connector 86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1" name="Tekstvak 80"/>
          <p:cNvSpPr txBox="1"/>
          <p:nvPr/>
        </p:nvSpPr>
        <p:spPr>
          <a:xfrm>
            <a:off x="6766347" y="4959017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3" name="Ovaal 82"/>
          <p:cNvSpPr/>
          <p:nvPr/>
        </p:nvSpPr>
        <p:spPr>
          <a:xfrm>
            <a:off x="335936" y="3458394"/>
            <a:ext cx="1710019" cy="3300643"/>
          </a:xfrm>
          <a:prstGeom prst="ellipse">
            <a:avLst/>
          </a:prstGeom>
          <a:solidFill>
            <a:schemeClr val="tx1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grpSp>
        <p:nvGrpSpPr>
          <p:cNvPr id="84" name="Group 6"/>
          <p:cNvGrpSpPr/>
          <p:nvPr/>
        </p:nvGrpSpPr>
        <p:grpSpPr>
          <a:xfrm>
            <a:off x="875942" y="4015844"/>
            <a:ext cx="591444" cy="673631"/>
            <a:chOff x="5829807" y="2755369"/>
            <a:chExt cx="591444" cy="673631"/>
          </a:xfrm>
        </p:grpSpPr>
        <p:sp>
          <p:nvSpPr>
            <p:cNvPr id="85" name="Rectangle 5"/>
            <p:cNvSpPr/>
            <p:nvPr/>
          </p:nvSpPr>
          <p:spPr>
            <a:xfrm>
              <a:off x="5829807" y="2755369"/>
              <a:ext cx="591444" cy="673631"/>
            </a:xfrm>
            <a:custGeom>
              <a:avLst/>
              <a:gdLst>
                <a:gd name="connsiteX0" fmla="*/ 0 w 720008"/>
                <a:gd name="connsiteY0" fmla="*/ 0 h 540006"/>
                <a:gd name="connsiteX1" fmla="*/ 720008 w 720008"/>
                <a:gd name="connsiteY1" fmla="*/ 0 h 540006"/>
                <a:gd name="connsiteX2" fmla="*/ 720008 w 720008"/>
                <a:gd name="connsiteY2" fmla="*/ 540006 h 540006"/>
                <a:gd name="connsiteX3" fmla="*/ 0 w 720008"/>
                <a:gd name="connsiteY3" fmla="*/ 540006 h 540006"/>
                <a:gd name="connsiteX4" fmla="*/ 0 w 720008"/>
                <a:gd name="connsiteY4" fmla="*/ 0 h 540006"/>
                <a:gd name="connsiteX0" fmla="*/ 0 w 720008"/>
                <a:gd name="connsiteY0" fmla="*/ 540006 h 540006"/>
                <a:gd name="connsiteX1" fmla="*/ 720008 w 720008"/>
                <a:gd name="connsiteY1" fmla="*/ 0 h 540006"/>
                <a:gd name="connsiteX2" fmla="*/ 720008 w 720008"/>
                <a:gd name="connsiteY2" fmla="*/ 540006 h 540006"/>
                <a:gd name="connsiteX3" fmla="*/ 0 w 720008"/>
                <a:gd name="connsiteY3" fmla="*/ 540006 h 540006"/>
                <a:gd name="connsiteX0" fmla="*/ 0 w 720008"/>
                <a:gd name="connsiteY0" fmla="*/ 549531 h 549531"/>
                <a:gd name="connsiteX1" fmla="*/ 339008 w 720008"/>
                <a:gd name="connsiteY1" fmla="*/ 0 h 549531"/>
                <a:gd name="connsiteX2" fmla="*/ 720008 w 720008"/>
                <a:gd name="connsiteY2" fmla="*/ 549531 h 549531"/>
                <a:gd name="connsiteX3" fmla="*/ 0 w 720008"/>
                <a:gd name="connsiteY3" fmla="*/ 549531 h 549531"/>
                <a:gd name="connsiteX0" fmla="*/ 0 w 811448"/>
                <a:gd name="connsiteY0" fmla="*/ 549531 h 640971"/>
                <a:gd name="connsiteX1" fmla="*/ 339008 w 811448"/>
                <a:gd name="connsiteY1" fmla="*/ 0 h 640971"/>
                <a:gd name="connsiteX2" fmla="*/ 811448 w 811448"/>
                <a:gd name="connsiteY2" fmla="*/ 640971 h 640971"/>
                <a:gd name="connsiteX0" fmla="*/ 0 w 659048"/>
                <a:gd name="connsiteY0" fmla="*/ 549531 h 549531"/>
                <a:gd name="connsiteX1" fmla="*/ 339008 w 659048"/>
                <a:gd name="connsiteY1" fmla="*/ 0 h 549531"/>
                <a:gd name="connsiteX2" fmla="*/ 659048 w 659048"/>
                <a:gd name="connsiteY2" fmla="*/ 536196 h 549531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12 w 716210"/>
                <a:gd name="connsiteY0" fmla="*/ 549531 h 555246"/>
                <a:gd name="connsiteX1" fmla="*/ 339020 w 716210"/>
                <a:gd name="connsiteY1" fmla="*/ 0 h 555246"/>
                <a:gd name="connsiteX2" fmla="*/ 716210 w 716210"/>
                <a:gd name="connsiteY2" fmla="*/ 555246 h 555246"/>
                <a:gd name="connsiteX0" fmla="*/ 12 w 716210"/>
                <a:gd name="connsiteY0" fmla="*/ 549531 h 555246"/>
                <a:gd name="connsiteX1" fmla="*/ 339020 w 716210"/>
                <a:gd name="connsiteY1" fmla="*/ 0 h 555246"/>
                <a:gd name="connsiteX2" fmla="*/ 716210 w 716210"/>
                <a:gd name="connsiteY2" fmla="*/ 555246 h 555246"/>
                <a:gd name="connsiteX0" fmla="*/ 36 w 716234"/>
                <a:gd name="connsiteY0" fmla="*/ 549531 h 555246"/>
                <a:gd name="connsiteX1" fmla="*/ 339044 w 716234"/>
                <a:gd name="connsiteY1" fmla="*/ 0 h 555246"/>
                <a:gd name="connsiteX2" fmla="*/ 716234 w 716234"/>
                <a:gd name="connsiteY2" fmla="*/ 555246 h 555246"/>
                <a:gd name="connsiteX0" fmla="*/ 35 w 716233"/>
                <a:gd name="connsiteY0" fmla="*/ 549532 h 555247"/>
                <a:gd name="connsiteX1" fmla="*/ 339043 w 716233"/>
                <a:gd name="connsiteY1" fmla="*/ 1 h 555247"/>
                <a:gd name="connsiteX2" fmla="*/ 716233 w 716233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4 h 555249"/>
                <a:gd name="connsiteX1" fmla="*/ 339019 w 716209"/>
                <a:gd name="connsiteY1" fmla="*/ 3 h 555249"/>
                <a:gd name="connsiteX2" fmla="*/ 716209 w 716209"/>
                <a:gd name="connsiteY2" fmla="*/ 555249 h 555249"/>
                <a:gd name="connsiteX0" fmla="*/ 9 w 716207"/>
                <a:gd name="connsiteY0" fmla="*/ 551614 h 557329"/>
                <a:gd name="connsiteX1" fmla="*/ 362830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4 h 557329"/>
                <a:gd name="connsiteX1" fmla="*/ 346161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4 h 557329"/>
                <a:gd name="connsiteX1" fmla="*/ 353305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3 h 557328"/>
                <a:gd name="connsiteX1" fmla="*/ 353305 w 716207"/>
                <a:gd name="connsiteY1" fmla="*/ 2 h 557328"/>
                <a:gd name="connsiteX2" fmla="*/ 716207 w 716207"/>
                <a:gd name="connsiteY2" fmla="*/ 557328 h 557328"/>
                <a:gd name="connsiteX0" fmla="*/ 19 w 716217"/>
                <a:gd name="connsiteY0" fmla="*/ 551663 h 557378"/>
                <a:gd name="connsiteX1" fmla="*/ 353315 w 716217"/>
                <a:gd name="connsiteY1" fmla="*/ 52 h 557378"/>
                <a:gd name="connsiteX2" fmla="*/ 716217 w 716217"/>
                <a:gd name="connsiteY2" fmla="*/ 557378 h 55737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3693 h 559408"/>
                <a:gd name="connsiteX1" fmla="*/ 367592 w 716206"/>
                <a:gd name="connsiteY1" fmla="*/ 1 h 559408"/>
                <a:gd name="connsiteX2" fmla="*/ 716206 w 716206"/>
                <a:gd name="connsiteY2" fmla="*/ 559408 h 559408"/>
                <a:gd name="connsiteX0" fmla="*/ 8 w 716206"/>
                <a:gd name="connsiteY0" fmla="*/ 553694 h 559409"/>
                <a:gd name="connsiteX1" fmla="*/ 367592 w 716206"/>
                <a:gd name="connsiteY1" fmla="*/ 2 h 559409"/>
                <a:gd name="connsiteX2" fmla="*/ 716206 w 716206"/>
                <a:gd name="connsiteY2" fmla="*/ 559409 h 559409"/>
                <a:gd name="connsiteX0" fmla="*/ 8 w 716206"/>
                <a:gd name="connsiteY0" fmla="*/ 553694 h 559409"/>
                <a:gd name="connsiteX1" fmla="*/ 360448 w 716206"/>
                <a:gd name="connsiteY1" fmla="*/ 2 h 559409"/>
                <a:gd name="connsiteX2" fmla="*/ 716206 w 716206"/>
                <a:gd name="connsiteY2" fmla="*/ 559409 h 559409"/>
                <a:gd name="connsiteX0" fmla="*/ 0 w 716198"/>
                <a:gd name="connsiteY0" fmla="*/ 553694 h 559409"/>
                <a:gd name="connsiteX1" fmla="*/ 360440 w 716198"/>
                <a:gd name="connsiteY1" fmla="*/ 2 h 559409"/>
                <a:gd name="connsiteX2" fmla="*/ 716198 w 716198"/>
                <a:gd name="connsiteY2" fmla="*/ 559409 h 559409"/>
                <a:gd name="connsiteX0" fmla="*/ 0 w 716199"/>
                <a:gd name="connsiteY0" fmla="*/ 553696 h 559411"/>
                <a:gd name="connsiteX1" fmla="*/ 360440 w 716199"/>
                <a:gd name="connsiteY1" fmla="*/ 4 h 559411"/>
                <a:gd name="connsiteX2" fmla="*/ 716198 w 716199"/>
                <a:gd name="connsiteY2" fmla="*/ 559411 h 559411"/>
                <a:gd name="connsiteX0" fmla="*/ 0 w 716199"/>
                <a:gd name="connsiteY0" fmla="*/ 553697 h 559412"/>
                <a:gd name="connsiteX1" fmla="*/ 360440 w 716199"/>
                <a:gd name="connsiteY1" fmla="*/ 5 h 559412"/>
                <a:gd name="connsiteX2" fmla="*/ 716198 w 716199"/>
                <a:gd name="connsiteY2" fmla="*/ 559412 h 55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199" h="559412">
                  <a:moveTo>
                    <a:pt x="0" y="553697"/>
                  </a:moveTo>
                  <a:cubicBezTo>
                    <a:pt x="5846" y="172937"/>
                    <a:pt x="168856" y="-747"/>
                    <a:pt x="360440" y="5"/>
                  </a:cubicBezTo>
                  <a:cubicBezTo>
                    <a:pt x="565530" y="-1122"/>
                    <a:pt x="716674" y="178830"/>
                    <a:pt x="716198" y="559412"/>
                  </a:cubicBezTo>
                </a:path>
              </a:pathLst>
            </a:cu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lowchart: Collate 166"/>
            <p:cNvSpPr/>
            <p:nvPr/>
          </p:nvSpPr>
          <p:spPr>
            <a:xfrm rot="5400000">
              <a:off x="6050194" y="3076273"/>
              <a:ext cx="150670" cy="301340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" name="TextBox 167"/>
            <p:cNvSpPr txBox="1"/>
            <p:nvPr/>
          </p:nvSpPr>
          <p:spPr>
            <a:xfrm>
              <a:off x="5891897" y="2881572"/>
              <a:ext cx="467263" cy="261404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ysClr val="windowText" lastClr="000000"/>
                  </a:solidFill>
                </a:rPr>
                <a:t>A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8" name="Group 168"/>
          <p:cNvGrpSpPr/>
          <p:nvPr/>
        </p:nvGrpSpPr>
        <p:grpSpPr>
          <a:xfrm>
            <a:off x="904756" y="5831480"/>
            <a:ext cx="591444" cy="673631"/>
            <a:chOff x="5829807" y="2755369"/>
            <a:chExt cx="591444" cy="673631"/>
          </a:xfrm>
        </p:grpSpPr>
        <p:sp>
          <p:nvSpPr>
            <p:cNvPr id="89" name="Rectangle 5"/>
            <p:cNvSpPr/>
            <p:nvPr/>
          </p:nvSpPr>
          <p:spPr>
            <a:xfrm>
              <a:off x="5829807" y="2755369"/>
              <a:ext cx="591444" cy="673631"/>
            </a:xfrm>
            <a:custGeom>
              <a:avLst/>
              <a:gdLst>
                <a:gd name="connsiteX0" fmla="*/ 0 w 720008"/>
                <a:gd name="connsiteY0" fmla="*/ 0 h 540006"/>
                <a:gd name="connsiteX1" fmla="*/ 720008 w 720008"/>
                <a:gd name="connsiteY1" fmla="*/ 0 h 540006"/>
                <a:gd name="connsiteX2" fmla="*/ 720008 w 720008"/>
                <a:gd name="connsiteY2" fmla="*/ 540006 h 540006"/>
                <a:gd name="connsiteX3" fmla="*/ 0 w 720008"/>
                <a:gd name="connsiteY3" fmla="*/ 540006 h 540006"/>
                <a:gd name="connsiteX4" fmla="*/ 0 w 720008"/>
                <a:gd name="connsiteY4" fmla="*/ 0 h 540006"/>
                <a:gd name="connsiteX0" fmla="*/ 0 w 720008"/>
                <a:gd name="connsiteY0" fmla="*/ 540006 h 540006"/>
                <a:gd name="connsiteX1" fmla="*/ 720008 w 720008"/>
                <a:gd name="connsiteY1" fmla="*/ 0 h 540006"/>
                <a:gd name="connsiteX2" fmla="*/ 720008 w 720008"/>
                <a:gd name="connsiteY2" fmla="*/ 540006 h 540006"/>
                <a:gd name="connsiteX3" fmla="*/ 0 w 720008"/>
                <a:gd name="connsiteY3" fmla="*/ 540006 h 540006"/>
                <a:gd name="connsiteX0" fmla="*/ 0 w 720008"/>
                <a:gd name="connsiteY0" fmla="*/ 549531 h 549531"/>
                <a:gd name="connsiteX1" fmla="*/ 339008 w 720008"/>
                <a:gd name="connsiteY1" fmla="*/ 0 h 549531"/>
                <a:gd name="connsiteX2" fmla="*/ 720008 w 720008"/>
                <a:gd name="connsiteY2" fmla="*/ 549531 h 549531"/>
                <a:gd name="connsiteX3" fmla="*/ 0 w 720008"/>
                <a:gd name="connsiteY3" fmla="*/ 549531 h 549531"/>
                <a:gd name="connsiteX0" fmla="*/ 0 w 811448"/>
                <a:gd name="connsiteY0" fmla="*/ 549531 h 640971"/>
                <a:gd name="connsiteX1" fmla="*/ 339008 w 811448"/>
                <a:gd name="connsiteY1" fmla="*/ 0 h 640971"/>
                <a:gd name="connsiteX2" fmla="*/ 811448 w 811448"/>
                <a:gd name="connsiteY2" fmla="*/ 640971 h 640971"/>
                <a:gd name="connsiteX0" fmla="*/ 0 w 659048"/>
                <a:gd name="connsiteY0" fmla="*/ 549531 h 549531"/>
                <a:gd name="connsiteX1" fmla="*/ 339008 w 659048"/>
                <a:gd name="connsiteY1" fmla="*/ 0 h 549531"/>
                <a:gd name="connsiteX2" fmla="*/ 659048 w 659048"/>
                <a:gd name="connsiteY2" fmla="*/ 536196 h 549531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12 w 716210"/>
                <a:gd name="connsiteY0" fmla="*/ 549531 h 555246"/>
                <a:gd name="connsiteX1" fmla="*/ 339020 w 716210"/>
                <a:gd name="connsiteY1" fmla="*/ 0 h 555246"/>
                <a:gd name="connsiteX2" fmla="*/ 716210 w 716210"/>
                <a:gd name="connsiteY2" fmla="*/ 555246 h 555246"/>
                <a:gd name="connsiteX0" fmla="*/ 12 w 716210"/>
                <a:gd name="connsiteY0" fmla="*/ 549531 h 555246"/>
                <a:gd name="connsiteX1" fmla="*/ 339020 w 716210"/>
                <a:gd name="connsiteY1" fmla="*/ 0 h 555246"/>
                <a:gd name="connsiteX2" fmla="*/ 716210 w 716210"/>
                <a:gd name="connsiteY2" fmla="*/ 555246 h 555246"/>
                <a:gd name="connsiteX0" fmla="*/ 36 w 716234"/>
                <a:gd name="connsiteY0" fmla="*/ 549531 h 555246"/>
                <a:gd name="connsiteX1" fmla="*/ 339044 w 716234"/>
                <a:gd name="connsiteY1" fmla="*/ 0 h 555246"/>
                <a:gd name="connsiteX2" fmla="*/ 716234 w 716234"/>
                <a:gd name="connsiteY2" fmla="*/ 555246 h 555246"/>
                <a:gd name="connsiteX0" fmla="*/ 35 w 716233"/>
                <a:gd name="connsiteY0" fmla="*/ 549532 h 555247"/>
                <a:gd name="connsiteX1" fmla="*/ 339043 w 716233"/>
                <a:gd name="connsiteY1" fmla="*/ 1 h 555247"/>
                <a:gd name="connsiteX2" fmla="*/ 716233 w 716233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4 h 555249"/>
                <a:gd name="connsiteX1" fmla="*/ 339019 w 716209"/>
                <a:gd name="connsiteY1" fmla="*/ 3 h 555249"/>
                <a:gd name="connsiteX2" fmla="*/ 716209 w 716209"/>
                <a:gd name="connsiteY2" fmla="*/ 555249 h 555249"/>
                <a:gd name="connsiteX0" fmla="*/ 9 w 716207"/>
                <a:gd name="connsiteY0" fmla="*/ 551614 h 557329"/>
                <a:gd name="connsiteX1" fmla="*/ 362830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4 h 557329"/>
                <a:gd name="connsiteX1" fmla="*/ 346161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4 h 557329"/>
                <a:gd name="connsiteX1" fmla="*/ 353305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3 h 557328"/>
                <a:gd name="connsiteX1" fmla="*/ 353305 w 716207"/>
                <a:gd name="connsiteY1" fmla="*/ 2 h 557328"/>
                <a:gd name="connsiteX2" fmla="*/ 716207 w 716207"/>
                <a:gd name="connsiteY2" fmla="*/ 557328 h 557328"/>
                <a:gd name="connsiteX0" fmla="*/ 19 w 716217"/>
                <a:gd name="connsiteY0" fmla="*/ 551663 h 557378"/>
                <a:gd name="connsiteX1" fmla="*/ 353315 w 716217"/>
                <a:gd name="connsiteY1" fmla="*/ 52 h 557378"/>
                <a:gd name="connsiteX2" fmla="*/ 716217 w 716217"/>
                <a:gd name="connsiteY2" fmla="*/ 557378 h 55737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3693 h 559408"/>
                <a:gd name="connsiteX1" fmla="*/ 367592 w 716206"/>
                <a:gd name="connsiteY1" fmla="*/ 1 h 559408"/>
                <a:gd name="connsiteX2" fmla="*/ 716206 w 716206"/>
                <a:gd name="connsiteY2" fmla="*/ 559408 h 559408"/>
                <a:gd name="connsiteX0" fmla="*/ 8 w 716206"/>
                <a:gd name="connsiteY0" fmla="*/ 553694 h 559409"/>
                <a:gd name="connsiteX1" fmla="*/ 367592 w 716206"/>
                <a:gd name="connsiteY1" fmla="*/ 2 h 559409"/>
                <a:gd name="connsiteX2" fmla="*/ 716206 w 716206"/>
                <a:gd name="connsiteY2" fmla="*/ 559409 h 559409"/>
                <a:gd name="connsiteX0" fmla="*/ 8 w 716206"/>
                <a:gd name="connsiteY0" fmla="*/ 553694 h 559409"/>
                <a:gd name="connsiteX1" fmla="*/ 360448 w 716206"/>
                <a:gd name="connsiteY1" fmla="*/ 2 h 559409"/>
                <a:gd name="connsiteX2" fmla="*/ 716206 w 716206"/>
                <a:gd name="connsiteY2" fmla="*/ 559409 h 559409"/>
                <a:gd name="connsiteX0" fmla="*/ 0 w 716198"/>
                <a:gd name="connsiteY0" fmla="*/ 553694 h 559409"/>
                <a:gd name="connsiteX1" fmla="*/ 360440 w 716198"/>
                <a:gd name="connsiteY1" fmla="*/ 2 h 559409"/>
                <a:gd name="connsiteX2" fmla="*/ 716198 w 716198"/>
                <a:gd name="connsiteY2" fmla="*/ 559409 h 559409"/>
                <a:gd name="connsiteX0" fmla="*/ 0 w 716199"/>
                <a:gd name="connsiteY0" fmla="*/ 553696 h 559411"/>
                <a:gd name="connsiteX1" fmla="*/ 360440 w 716199"/>
                <a:gd name="connsiteY1" fmla="*/ 4 h 559411"/>
                <a:gd name="connsiteX2" fmla="*/ 716198 w 716199"/>
                <a:gd name="connsiteY2" fmla="*/ 559411 h 559411"/>
                <a:gd name="connsiteX0" fmla="*/ 0 w 716199"/>
                <a:gd name="connsiteY0" fmla="*/ 553697 h 559412"/>
                <a:gd name="connsiteX1" fmla="*/ 360440 w 716199"/>
                <a:gd name="connsiteY1" fmla="*/ 5 h 559412"/>
                <a:gd name="connsiteX2" fmla="*/ 716198 w 716199"/>
                <a:gd name="connsiteY2" fmla="*/ 559412 h 55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199" h="559412">
                  <a:moveTo>
                    <a:pt x="0" y="553697"/>
                  </a:moveTo>
                  <a:cubicBezTo>
                    <a:pt x="5846" y="172937"/>
                    <a:pt x="168856" y="-747"/>
                    <a:pt x="360440" y="5"/>
                  </a:cubicBezTo>
                  <a:cubicBezTo>
                    <a:pt x="565530" y="-1122"/>
                    <a:pt x="716674" y="178830"/>
                    <a:pt x="716198" y="559412"/>
                  </a:cubicBezTo>
                </a:path>
              </a:pathLst>
            </a:cu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lowchart: Collate 170"/>
            <p:cNvSpPr/>
            <p:nvPr/>
          </p:nvSpPr>
          <p:spPr>
            <a:xfrm rot="5400000">
              <a:off x="6050194" y="3076273"/>
              <a:ext cx="150670" cy="301340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1" name="TextBox 171"/>
            <p:cNvSpPr txBox="1"/>
            <p:nvPr/>
          </p:nvSpPr>
          <p:spPr>
            <a:xfrm>
              <a:off x="5891897" y="2881572"/>
              <a:ext cx="467263" cy="261404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nl-BE" b="1" dirty="0">
                  <a:solidFill>
                    <a:sysClr val="windowText" lastClr="000000"/>
                  </a:solidFill>
                </a:rPr>
                <a:t>B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92" name="Tekstvak 91"/>
          <p:cNvSpPr txBox="1"/>
          <p:nvPr/>
        </p:nvSpPr>
        <p:spPr>
          <a:xfrm>
            <a:off x="729592" y="3796174"/>
            <a:ext cx="36000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H1</a:t>
            </a:r>
          </a:p>
        </p:txBody>
      </p:sp>
      <p:sp>
        <p:nvSpPr>
          <p:cNvPr id="93" name="Tekstvak 92"/>
          <p:cNvSpPr txBox="1"/>
          <p:nvPr/>
        </p:nvSpPr>
        <p:spPr>
          <a:xfrm>
            <a:off x="819593" y="5596194"/>
            <a:ext cx="36000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94" name="Tekstvak 93"/>
          <p:cNvSpPr txBox="1"/>
          <p:nvPr/>
        </p:nvSpPr>
        <p:spPr>
          <a:xfrm>
            <a:off x="1415948" y="3699003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GROUP1</a:t>
            </a:r>
          </a:p>
        </p:txBody>
      </p:sp>
      <p:cxnSp>
        <p:nvCxnSpPr>
          <p:cNvPr id="95" name="Rechte verbindingslijn met pijl 94"/>
          <p:cNvCxnSpPr>
            <a:stCxn id="83" idx="6"/>
            <a:endCxn id="85" idx="2"/>
          </p:cNvCxnSpPr>
          <p:nvPr/>
        </p:nvCxnSpPr>
        <p:spPr>
          <a:xfrm flipH="1" flipV="1">
            <a:off x="1467385" y="4689475"/>
            <a:ext cx="578570" cy="419241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Rechte verbindingslijn met pijl 95"/>
          <p:cNvCxnSpPr>
            <a:stCxn id="83" idx="6"/>
            <a:endCxn id="89" idx="1"/>
          </p:cNvCxnSpPr>
          <p:nvPr/>
        </p:nvCxnSpPr>
        <p:spPr>
          <a:xfrm flipH="1">
            <a:off x="1202411" y="5108716"/>
            <a:ext cx="843544" cy="72277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hthoek 96"/>
          <p:cNvSpPr/>
          <p:nvPr/>
        </p:nvSpPr>
        <p:spPr>
          <a:xfrm>
            <a:off x="2495960" y="5409022"/>
            <a:ext cx="810516" cy="27115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accent2"/>
                </a:solidFill>
              </a:rPr>
              <a:t>SEAD</a:t>
            </a:r>
          </a:p>
        </p:txBody>
      </p:sp>
      <p:cxnSp>
        <p:nvCxnSpPr>
          <p:cNvPr id="98" name="Rechte verbindingslijn met pijl 97"/>
          <p:cNvCxnSpPr>
            <a:cxnSpLocks/>
            <a:stCxn id="49" idx="1"/>
            <a:endCxn id="97" idx="2"/>
          </p:cNvCxnSpPr>
          <p:nvPr/>
        </p:nvCxnSpPr>
        <p:spPr>
          <a:xfrm flipH="1" flipV="1">
            <a:off x="2901218" y="5680177"/>
            <a:ext cx="134748" cy="441738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Rechte verbindingslijn met pijl 98"/>
          <p:cNvCxnSpPr>
            <a:cxnSpLocks/>
            <a:stCxn id="97" idx="1"/>
            <a:endCxn id="83" idx="6"/>
          </p:cNvCxnSpPr>
          <p:nvPr/>
        </p:nvCxnSpPr>
        <p:spPr>
          <a:xfrm flipH="1" flipV="1">
            <a:off x="2045955" y="5108716"/>
            <a:ext cx="450005" cy="435884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echte verbindingslijn met pijl 99"/>
          <p:cNvCxnSpPr>
            <a:cxnSpLocks/>
            <a:stCxn id="53" idx="3"/>
            <a:endCxn id="71" idx="0"/>
          </p:cNvCxnSpPr>
          <p:nvPr/>
        </p:nvCxnSpPr>
        <p:spPr>
          <a:xfrm>
            <a:off x="4857253" y="4238625"/>
            <a:ext cx="1628271" cy="1062424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66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A2G </a:t>
            </a:r>
            <a:r>
              <a:rPr lang="nl-BE" dirty="0" err="1"/>
              <a:t>task</a:t>
            </a:r>
            <a:r>
              <a:rPr lang="nl-BE" dirty="0"/>
              <a:t> </a:t>
            </a:r>
            <a:r>
              <a:rPr lang="nl-BE" dirty="0" err="1"/>
              <a:t>DISPATCHing</a:t>
            </a:r>
            <a:r>
              <a:rPr lang="nl-BE" dirty="0"/>
              <a:t> </a:t>
            </a:r>
            <a:r>
              <a:rPr lang="nl-BE" dirty="0" err="1"/>
              <a:t>using</a:t>
            </a:r>
            <a:r>
              <a:rPr lang="nl-BE" dirty="0"/>
              <a:t> DETECTION_AREAS</a:t>
            </a:r>
            <a:endParaRPr lang="en-US" dirty="0"/>
          </a:p>
        </p:txBody>
      </p:sp>
      <p:grpSp>
        <p:nvGrpSpPr>
          <p:cNvPr id="48" name="Group 11"/>
          <p:cNvGrpSpPr/>
          <p:nvPr/>
        </p:nvGrpSpPr>
        <p:grpSpPr>
          <a:xfrm>
            <a:off x="3035966" y="5909224"/>
            <a:ext cx="709172" cy="631924"/>
            <a:chOff x="4983885" y="5909224"/>
            <a:chExt cx="709172" cy="631924"/>
          </a:xfrm>
        </p:grpSpPr>
        <p:sp>
          <p:nvSpPr>
            <p:cNvPr id="49" name="Rectangle 174"/>
            <p:cNvSpPr/>
            <p:nvPr/>
          </p:nvSpPr>
          <p:spPr>
            <a:xfrm>
              <a:off x="4983885" y="5909224"/>
              <a:ext cx="709172" cy="42538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8"/>
            <p:cNvCxnSpPr/>
            <p:nvPr/>
          </p:nvCxnSpPr>
          <p:spPr>
            <a:xfrm flipV="1">
              <a:off x="4983885" y="6174029"/>
              <a:ext cx="0" cy="3671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10"/>
            <p:cNvCxnSpPr/>
            <p:nvPr/>
          </p:nvCxnSpPr>
          <p:spPr>
            <a:xfrm>
              <a:off x="4983885" y="6039029"/>
              <a:ext cx="70917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146"/>
          <p:cNvGrpSpPr/>
          <p:nvPr/>
        </p:nvGrpSpPr>
        <p:grpSpPr>
          <a:xfrm>
            <a:off x="4148081" y="4025934"/>
            <a:ext cx="709172" cy="425382"/>
            <a:chOff x="875941" y="4540516"/>
            <a:chExt cx="900010" cy="539852"/>
          </a:xfrm>
        </p:grpSpPr>
        <p:sp>
          <p:nvSpPr>
            <p:cNvPr id="53" name="Rectangle 147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148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150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151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152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kstvak 58"/>
          <p:cNvSpPr txBox="1"/>
          <p:nvPr/>
        </p:nvSpPr>
        <p:spPr>
          <a:xfrm>
            <a:off x="3968079" y="3789004"/>
            <a:ext cx="36000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60" name="Tekstvak 59"/>
          <p:cNvSpPr txBox="1"/>
          <p:nvPr/>
        </p:nvSpPr>
        <p:spPr>
          <a:xfrm>
            <a:off x="3608075" y="6129030"/>
            <a:ext cx="450005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HQ</a:t>
            </a:r>
          </a:p>
        </p:txBody>
      </p:sp>
      <p:cxnSp>
        <p:nvCxnSpPr>
          <p:cNvPr id="61" name="Rechte verbindingslijn met pijl 60"/>
          <p:cNvCxnSpPr>
            <a:stCxn id="53" idx="2"/>
            <a:endCxn id="49" idx="0"/>
          </p:cNvCxnSpPr>
          <p:nvPr/>
        </p:nvCxnSpPr>
        <p:spPr>
          <a:xfrm flipH="1">
            <a:off x="3390552" y="4451316"/>
            <a:ext cx="1112115" cy="1457908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kstvak 61"/>
          <p:cNvSpPr txBox="1"/>
          <p:nvPr/>
        </p:nvSpPr>
        <p:spPr>
          <a:xfrm>
            <a:off x="3788077" y="4779016"/>
            <a:ext cx="450005" cy="63000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rtlCol="0" anchor="t">
            <a:noAutofit/>
          </a:bodyPr>
          <a:lstStyle/>
          <a:p>
            <a:pPr algn="ctr"/>
            <a:r>
              <a:rPr lang="nl-BE" sz="1600" b="1" dirty="0">
                <a:solidFill>
                  <a:schemeClr val="bg1"/>
                </a:solidFill>
              </a:rPr>
              <a:t>A2</a:t>
            </a:r>
          </a:p>
        </p:txBody>
      </p:sp>
      <p:sp>
        <p:nvSpPr>
          <p:cNvPr id="63" name="Tekstvak 62"/>
          <p:cNvSpPr txBox="1"/>
          <p:nvPr/>
        </p:nvSpPr>
        <p:spPr>
          <a:xfrm>
            <a:off x="3878078" y="5049018"/>
            <a:ext cx="284393" cy="270003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5" name="Tijdelijke aanduiding voor tekst 3"/>
          <p:cNvSpPr txBox="1">
            <a:spLocks/>
          </p:cNvSpPr>
          <p:nvPr/>
        </p:nvSpPr>
        <p:spPr>
          <a:xfrm>
            <a:off x="8346025" y="4149008"/>
            <a:ext cx="3600041" cy="2430027"/>
          </a:xfrm>
          <a:prstGeom prst="rect">
            <a:avLst/>
          </a:prstGeom>
          <a:solidFill>
            <a:schemeClr val="tx1"/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/>
            <a:r>
              <a:rPr lang="en-US" b="1" dirty="0">
                <a:solidFill>
                  <a:schemeClr val="accent1"/>
                </a:solidFill>
              </a:rPr>
              <a:t>Dispatch Tasks to Human Players</a:t>
            </a:r>
            <a:r>
              <a:rPr lang="en-US" dirty="0">
                <a:solidFill>
                  <a:schemeClr val="accent1"/>
                </a:solidFill>
              </a:rPr>
              <a:t> upon </a:t>
            </a:r>
            <a:r>
              <a:rPr lang="en-US" b="1" dirty="0">
                <a:solidFill>
                  <a:schemeClr val="accent1"/>
                </a:solidFill>
              </a:rPr>
              <a:t>detection results </a:t>
            </a:r>
            <a:r>
              <a:rPr lang="en-US" dirty="0">
                <a:solidFill>
                  <a:schemeClr val="accent1"/>
                </a:solidFill>
              </a:rPr>
              <a:t>reported by Forward Air Controllers (FAC) to Head Quarters (HQ). Tasks are Dispatched to defined Set of Groups.</a:t>
            </a:r>
          </a:p>
        </p:txBody>
      </p:sp>
      <p:sp>
        <p:nvSpPr>
          <p:cNvPr id="67" name="Ovaal 66"/>
          <p:cNvSpPr/>
          <p:nvPr/>
        </p:nvSpPr>
        <p:spPr>
          <a:xfrm>
            <a:off x="5332962" y="4081580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68" name="Tekstvak 67"/>
          <p:cNvSpPr txBox="1"/>
          <p:nvPr/>
        </p:nvSpPr>
        <p:spPr>
          <a:xfrm>
            <a:off x="4925987" y="6039029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Area 2</a:t>
            </a:r>
          </a:p>
        </p:txBody>
      </p:sp>
      <p:grpSp>
        <p:nvGrpSpPr>
          <p:cNvPr id="70" name="Group 80"/>
          <p:cNvGrpSpPr/>
          <p:nvPr/>
        </p:nvGrpSpPr>
        <p:grpSpPr>
          <a:xfrm>
            <a:off x="6406442" y="5184452"/>
            <a:ext cx="540006" cy="577521"/>
            <a:chOff x="3189020" y="5990595"/>
            <a:chExt cx="540006" cy="577521"/>
          </a:xfrm>
        </p:grpSpPr>
        <p:sp>
          <p:nvSpPr>
            <p:cNvPr id="71" name="Rectangle 81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83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75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6" name="Straight Connector 86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1" name="Tekstvak 80"/>
          <p:cNvSpPr txBox="1"/>
          <p:nvPr/>
        </p:nvSpPr>
        <p:spPr>
          <a:xfrm>
            <a:off x="6766347" y="4959017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3" name="Ovaal 82"/>
          <p:cNvSpPr/>
          <p:nvPr/>
        </p:nvSpPr>
        <p:spPr>
          <a:xfrm>
            <a:off x="335936" y="3458394"/>
            <a:ext cx="1710019" cy="3300643"/>
          </a:xfrm>
          <a:prstGeom prst="ellipse">
            <a:avLst/>
          </a:prstGeom>
          <a:solidFill>
            <a:schemeClr val="tx1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grpSp>
        <p:nvGrpSpPr>
          <p:cNvPr id="84" name="Group 6"/>
          <p:cNvGrpSpPr/>
          <p:nvPr/>
        </p:nvGrpSpPr>
        <p:grpSpPr>
          <a:xfrm>
            <a:off x="875942" y="4015844"/>
            <a:ext cx="591444" cy="673631"/>
            <a:chOff x="5829807" y="2755369"/>
            <a:chExt cx="591444" cy="673631"/>
          </a:xfrm>
        </p:grpSpPr>
        <p:sp>
          <p:nvSpPr>
            <p:cNvPr id="85" name="Rectangle 5"/>
            <p:cNvSpPr/>
            <p:nvPr/>
          </p:nvSpPr>
          <p:spPr>
            <a:xfrm>
              <a:off x="5829807" y="2755369"/>
              <a:ext cx="591444" cy="673631"/>
            </a:xfrm>
            <a:custGeom>
              <a:avLst/>
              <a:gdLst>
                <a:gd name="connsiteX0" fmla="*/ 0 w 720008"/>
                <a:gd name="connsiteY0" fmla="*/ 0 h 540006"/>
                <a:gd name="connsiteX1" fmla="*/ 720008 w 720008"/>
                <a:gd name="connsiteY1" fmla="*/ 0 h 540006"/>
                <a:gd name="connsiteX2" fmla="*/ 720008 w 720008"/>
                <a:gd name="connsiteY2" fmla="*/ 540006 h 540006"/>
                <a:gd name="connsiteX3" fmla="*/ 0 w 720008"/>
                <a:gd name="connsiteY3" fmla="*/ 540006 h 540006"/>
                <a:gd name="connsiteX4" fmla="*/ 0 w 720008"/>
                <a:gd name="connsiteY4" fmla="*/ 0 h 540006"/>
                <a:gd name="connsiteX0" fmla="*/ 0 w 720008"/>
                <a:gd name="connsiteY0" fmla="*/ 540006 h 540006"/>
                <a:gd name="connsiteX1" fmla="*/ 720008 w 720008"/>
                <a:gd name="connsiteY1" fmla="*/ 0 h 540006"/>
                <a:gd name="connsiteX2" fmla="*/ 720008 w 720008"/>
                <a:gd name="connsiteY2" fmla="*/ 540006 h 540006"/>
                <a:gd name="connsiteX3" fmla="*/ 0 w 720008"/>
                <a:gd name="connsiteY3" fmla="*/ 540006 h 540006"/>
                <a:gd name="connsiteX0" fmla="*/ 0 w 720008"/>
                <a:gd name="connsiteY0" fmla="*/ 549531 h 549531"/>
                <a:gd name="connsiteX1" fmla="*/ 339008 w 720008"/>
                <a:gd name="connsiteY1" fmla="*/ 0 h 549531"/>
                <a:gd name="connsiteX2" fmla="*/ 720008 w 720008"/>
                <a:gd name="connsiteY2" fmla="*/ 549531 h 549531"/>
                <a:gd name="connsiteX3" fmla="*/ 0 w 720008"/>
                <a:gd name="connsiteY3" fmla="*/ 549531 h 549531"/>
                <a:gd name="connsiteX0" fmla="*/ 0 w 811448"/>
                <a:gd name="connsiteY0" fmla="*/ 549531 h 640971"/>
                <a:gd name="connsiteX1" fmla="*/ 339008 w 811448"/>
                <a:gd name="connsiteY1" fmla="*/ 0 h 640971"/>
                <a:gd name="connsiteX2" fmla="*/ 811448 w 811448"/>
                <a:gd name="connsiteY2" fmla="*/ 640971 h 640971"/>
                <a:gd name="connsiteX0" fmla="*/ 0 w 659048"/>
                <a:gd name="connsiteY0" fmla="*/ 549531 h 549531"/>
                <a:gd name="connsiteX1" fmla="*/ 339008 w 659048"/>
                <a:gd name="connsiteY1" fmla="*/ 0 h 549531"/>
                <a:gd name="connsiteX2" fmla="*/ 659048 w 659048"/>
                <a:gd name="connsiteY2" fmla="*/ 536196 h 549531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12 w 716210"/>
                <a:gd name="connsiteY0" fmla="*/ 549531 h 555246"/>
                <a:gd name="connsiteX1" fmla="*/ 339020 w 716210"/>
                <a:gd name="connsiteY1" fmla="*/ 0 h 555246"/>
                <a:gd name="connsiteX2" fmla="*/ 716210 w 716210"/>
                <a:gd name="connsiteY2" fmla="*/ 555246 h 555246"/>
                <a:gd name="connsiteX0" fmla="*/ 12 w 716210"/>
                <a:gd name="connsiteY0" fmla="*/ 549531 h 555246"/>
                <a:gd name="connsiteX1" fmla="*/ 339020 w 716210"/>
                <a:gd name="connsiteY1" fmla="*/ 0 h 555246"/>
                <a:gd name="connsiteX2" fmla="*/ 716210 w 716210"/>
                <a:gd name="connsiteY2" fmla="*/ 555246 h 555246"/>
                <a:gd name="connsiteX0" fmla="*/ 36 w 716234"/>
                <a:gd name="connsiteY0" fmla="*/ 549531 h 555246"/>
                <a:gd name="connsiteX1" fmla="*/ 339044 w 716234"/>
                <a:gd name="connsiteY1" fmla="*/ 0 h 555246"/>
                <a:gd name="connsiteX2" fmla="*/ 716234 w 716234"/>
                <a:gd name="connsiteY2" fmla="*/ 555246 h 555246"/>
                <a:gd name="connsiteX0" fmla="*/ 35 w 716233"/>
                <a:gd name="connsiteY0" fmla="*/ 549532 h 555247"/>
                <a:gd name="connsiteX1" fmla="*/ 339043 w 716233"/>
                <a:gd name="connsiteY1" fmla="*/ 1 h 555247"/>
                <a:gd name="connsiteX2" fmla="*/ 716233 w 716233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4 h 555249"/>
                <a:gd name="connsiteX1" fmla="*/ 339019 w 716209"/>
                <a:gd name="connsiteY1" fmla="*/ 3 h 555249"/>
                <a:gd name="connsiteX2" fmla="*/ 716209 w 716209"/>
                <a:gd name="connsiteY2" fmla="*/ 555249 h 555249"/>
                <a:gd name="connsiteX0" fmla="*/ 9 w 716207"/>
                <a:gd name="connsiteY0" fmla="*/ 551614 h 557329"/>
                <a:gd name="connsiteX1" fmla="*/ 362830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4 h 557329"/>
                <a:gd name="connsiteX1" fmla="*/ 346161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4 h 557329"/>
                <a:gd name="connsiteX1" fmla="*/ 353305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3 h 557328"/>
                <a:gd name="connsiteX1" fmla="*/ 353305 w 716207"/>
                <a:gd name="connsiteY1" fmla="*/ 2 h 557328"/>
                <a:gd name="connsiteX2" fmla="*/ 716207 w 716207"/>
                <a:gd name="connsiteY2" fmla="*/ 557328 h 557328"/>
                <a:gd name="connsiteX0" fmla="*/ 19 w 716217"/>
                <a:gd name="connsiteY0" fmla="*/ 551663 h 557378"/>
                <a:gd name="connsiteX1" fmla="*/ 353315 w 716217"/>
                <a:gd name="connsiteY1" fmla="*/ 52 h 557378"/>
                <a:gd name="connsiteX2" fmla="*/ 716217 w 716217"/>
                <a:gd name="connsiteY2" fmla="*/ 557378 h 55737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3693 h 559408"/>
                <a:gd name="connsiteX1" fmla="*/ 367592 w 716206"/>
                <a:gd name="connsiteY1" fmla="*/ 1 h 559408"/>
                <a:gd name="connsiteX2" fmla="*/ 716206 w 716206"/>
                <a:gd name="connsiteY2" fmla="*/ 559408 h 559408"/>
                <a:gd name="connsiteX0" fmla="*/ 8 w 716206"/>
                <a:gd name="connsiteY0" fmla="*/ 553694 h 559409"/>
                <a:gd name="connsiteX1" fmla="*/ 367592 w 716206"/>
                <a:gd name="connsiteY1" fmla="*/ 2 h 559409"/>
                <a:gd name="connsiteX2" fmla="*/ 716206 w 716206"/>
                <a:gd name="connsiteY2" fmla="*/ 559409 h 559409"/>
                <a:gd name="connsiteX0" fmla="*/ 8 w 716206"/>
                <a:gd name="connsiteY0" fmla="*/ 553694 h 559409"/>
                <a:gd name="connsiteX1" fmla="*/ 360448 w 716206"/>
                <a:gd name="connsiteY1" fmla="*/ 2 h 559409"/>
                <a:gd name="connsiteX2" fmla="*/ 716206 w 716206"/>
                <a:gd name="connsiteY2" fmla="*/ 559409 h 559409"/>
                <a:gd name="connsiteX0" fmla="*/ 0 w 716198"/>
                <a:gd name="connsiteY0" fmla="*/ 553694 h 559409"/>
                <a:gd name="connsiteX1" fmla="*/ 360440 w 716198"/>
                <a:gd name="connsiteY1" fmla="*/ 2 h 559409"/>
                <a:gd name="connsiteX2" fmla="*/ 716198 w 716198"/>
                <a:gd name="connsiteY2" fmla="*/ 559409 h 559409"/>
                <a:gd name="connsiteX0" fmla="*/ 0 w 716199"/>
                <a:gd name="connsiteY0" fmla="*/ 553696 h 559411"/>
                <a:gd name="connsiteX1" fmla="*/ 360440 w 716199"/>
                <a:gd name="connsiteY1" fmla="*/ 4 h 559411"/>
                <a:gd name="connsiteX2" fmla="*/ 716198 w 716199"/>
                <a:gd name="connsiteY2" fmla="*/ 559411 h 559411"/>
                <a:gd name="connsiteX0" fmla="*/ 0 w 716199"/>
                <a:gd name="connsiteY0" fmla="*/ 553697 h 559412"/>
                <a:gd name="connsiteX1" fmla="*/ 360440 w 716199"/>
                <a:gd name="connsiteY1" fmla="*/ 5 h 559412"/>
                <a:gd name="connsiteX2" fmla="*/ 716198 w 716199"/>
                <a:gd name="connsiteY2" fmla="*/ 559412 h 55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199" h="559412">
                  <a:moveTo>
                    <a:pt x="0" y="553697"/>
                  </a:moveTo>
                  <a:cubicBezTo>
                    <a:pt x="5846" y="172937"/>
                    <a:pt x="168856" y="-747"/>
                    <a:pt x="360440" y="5"/>
                  </a:cubicBezTo>
                  <a:cubicBezTo>
                    <a:pt x="565530" y="-1122"/>
                    <a:pt x="716674" y="178830"/>
                    <a:pt x="716198" y="559412"/>
                  </a:cubicBezTo>
                </a:path>
              </a:pathLst>
            </a:cu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lowchart: Collate 166"/>
            <p:cNvSpPr/>
            <p:nvPr/>
          </p:nvSpPr>
          <p:spPr>
            <a:xfrm rot="5400000">
              <a:off x="6050194" y="3076273"/>
              <a:ext cx="150670" cy="301340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" name="TextBox 167"/>
            <p:cNvSpPr txBox="1"/>
            <p:nvPr/>
          </p:nvSpPr>
          <p:spPr>
            <a:xfrm>
              <a:off x="5891897" y="2881572"/>
              <a:ext cx="467263" cy="261404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ysClr val="windowText" lastClr="000000"/>
                  </a:solidFill>
                </a:rPr>
                <a:t>A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8" name="Group 168"/>
          <p:cNvGrpSpPr/>
          <p:nvPr/>
        </p:nvGrpSpPr>
        <p:grpSpPr>
          <a:xfrm>
            <a:off x="904756" y="5831480"/>
            <a:ext cx="591444" cy="673631"/>
            <a:chOff x="5829807" y="2755369"/>
            <a:chExt cx="591444" cy="673631"/>
          </a:xfrm>
        </p:grpSpPr>
        <p:sp>
          <p:nvSpPr>
            <p:cNvPr id="89" name="Rectangle 5"/>
            <p:cNvSpPr/>
            <p:nvPr/>
          </p:nvSpPr>
          <p:spPr>
            <a:xfrm>
              <a:off x="5829807" y="2755369"/>
              <a:ext cx="591444" cy="673631"/>
            </a:xfrm>
            <a:custGeom>
              <a:avLst/>
              <a:gdLst>
                <a:gd name="connsiteX0" fmla="*/ 0 w 720008"/>
                <a:gd name="connsiteY0" fmla="*/ 0 h 540006"/>
                <a:gd name="connsiteX1" fmla="*/ 720008 w 720008"/>
                <a:gd name="connsiteY1" fmla="*/ 0 h 540006"/>
                <a:gd name="connsiteX2" fmla="*/ 720008 w 720008"/>
                <a:gd name="connsiteY2" fmla="*/ 540006 h 540006"/>
                <a:gd name="connsiteX3" fmla="*/ 0 w 720008"/>
                <a:gd name="connsiteY3" fmla="*/ 540006 h 540006"/>
                <a:gd name="connsiteX4" fmla="*/ 0 w 720008"/>
                <a:gd name="connsiteY4" fmla="*/ 0 h 540006"/>
                <a:gd name="connsiteX0" fmla="*/ 0 w 720008"/>
                <a:gd name="connsiteY0" fmla="*/ 540006 h 540006"/>
                <a:gd name="connsiteX1" fmla="*/ 720008 w 720008"/>
                <a:gd name="connsiteY1" fmla="*/ 0 h 540006"/>
                <a:gd name="connsiteX2" fmla="*/ 720008 w 720008"/>
                <a:gd name="connsiteY2" fmla="*/ 540006 h 540006"/>
                <a:gd name="connsiteX3" fmla="*/ 0 w 720008"/>
                <a:gd name="connsiteY3" fmla="*/ 540006 h 540006"/>
                <a:gd name="connsiteX0" fmla="*/ 0 w 720008"/>
                <a:gd name="connsiteY0" fmla="*/ 549531 h 549531"/>
                <a:gd name="connsiteX1" fmla="*/ 339008 w 720008"/>
                <a:gd name="connsiteY1" fmla="*/ 0 h 549531"/>
                <a:gd name="connsiteX2" fmla="*/ 720008 w 720008"/>
                <a:gd name="connsiteY2" fmla="*/ 549531 h 549531"/>
                <a:gd name="connsiteX3" fmla="*/ 0 w 720008"/>
                <a:gd name="connsiteY3" fmla="*/ 549531 h 549531"/>
                <a:gd name="connsiteX0" fmla="*/ 0 w 811448"/>
                <a:gd name="connsiteY0" fmla="*/ 549531 h 640971"/>
                <a:gd name="connsiteX1" fmla="*/ 339008 w 811448"/>
                <a:gd name="connsiteY1" fmla="*/ 0 h 640971"/>
                <a:gd name="connsiteX2" fmla="*/ 811448 w 811448"/>
                <a:gd name="connsiteY2" fmla="*/ 640971 h 640971"/>
                <a:gd name="connsiteX0" fmla="*/ 0 w 659048"/>
                <a:gd name="connsiteY0" fmla="*/ 549531 h 549531"/>
                <a:gd name="connsiteX1" fmla="*/ 339008 w 659048"/>
                <a:gd name="connsiteY1" fmla="*/ 0 h 549531"/>
                <a:gd name="connsiteX2" fmla="*/ 659048 w 659048"/>
                <a:gd name="connsiteY2" fmla="*/ 536196 h 549531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12 w 716210"/>
                <a:gd name="connsiteY0" fmla="*/ 549531 h 555246"/>
                <a:gd name="connsiteX1" fmla="*/ 339020 w 716210"/>
                <a:gd name="connsiteY1" fmla="*/ 0 h 555246"/>
                <a:gd name="connsiteX2" fmla="*/ 716210 w 716210"/>
                <a:gd name="connsiteY2" fmla="*/ 555246 h 555246"/>
                <a:gd name="connsiteX0" fmla="*/ 12 w 716210"/>
                <a:gd name="connsiteY0" fmla="*/ 549531 h 555246"/>
                <a:gd name="connsiteX1" fmla="*/ 339020 w 716210"/>
                <a:gd name="connsiteY1" fmla="*/ 0 h 555246"/>
                <a:gd name="connsiteX2" fmla="*/ 716210 w 716210"/>
                <a:gd name="connsiteY2" fmla="*/ 555246 h 555246"/>
                <a:gd name="connsiteX0" fmla="*/ 36 w 716234"/>
                <a:gd name="connsiteY0" fmla="*/ 549531 h 555246"/>
                <a:gd name="connsiteX1" fmla="*/ 339044 w 716234"/>
                <a:gd name="connsiteY1" fmla="*/ 0 h 555246"/>
                <a:gd name="connsiteX2" fmla="*/ 716234 w 716234"/>
                <a:gd name="connsiteY2" fmla="*/ 555246 h 555246"/>
                <a:gd name="connsiteX0" fmla="*/ 35 w 716233"/>
                <a:gd name="connsiteY0" fmla="*/ 549532 h 555247"/>
                <a:gd name="connsiteX1" fmla="*/ 339043 w 716233"/>
                <a:gd name="connsiteY1" fmla="*/ 1 h 555247"/>
                <a:gd name="connsiteX2" fmla="*/ 716233 w 716233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4 h 555249"/>
                <a:gd name="connsiteX1" fmla="*/ 339019 w 716209"/>
                <a:gd name="connsiteY1" fmla="*/ 3 h 555249"/>
                <a:gd name="connsiteX2" fmla="*/ 716209 w 716209"/>
                <a:gd name="connsiteY2" fmla="*/ 555249 h 555249"/>
                <a:gd name="connsiteX0" fmla="*/ 9 w 716207"/>
                <a:gd name="connsiteY0" fmla="*/ 551614 h 557329"/>
                <a:gd name="connsiteX1" fmla="*/ 362830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4 h 557329"/>
                <a:gd name="connsiteX1" fmla="*/ 346161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4 h 557329"/>
                <a:gd name="connsiteX1" fmla="*/ 353305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3 h 557328"/>
                <a:gd name="connsiteX1" fmla="*/ 353305 w 716207"/>
                <a:gd name="connsiteY1" fmla="*/ 2 h 557328"/>
                <a:gd name="connsiteX2" fmla="*/ 716207 w 716207"/>
                <a:gd name="connsiteY2" fmla="*/ 557328 h 557328"/>
                <a:gd name="connsiteX0" fmla="*/ 19 w 716217"/>
                <a:gd name="connsiteY0" fmla="*/ 551663 h 557378"/>
                <a:gd name="connsiteX1" fmla="*/ 353315 w 716217"/>
                <a:gd name="connsiteY1" fmla="*/ 52 h 557378"/>
                <a:gd name="connsiteX2" fmla="*/ 716217 w 716217"/>
                <a:gd name="connsiteY2" fmla="*/ 557378 h 55737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3693 h 559408"/>
                <a:gd name="connsiteX1" fmla="*/ 367592 w 716206"/>
                <a:gd name="connsiteY1" fmla="*/ 1 h 559408"/>
                <a:gd name="connsiteX2" fmla="*/ 716206 w 716206"/>
                <a:gd name="connsiteY2" fmla="*/ 559408 h 559408"/>
                <a:gd name="connsiteX0" fmla="*/ 8 w 716206"/>
                <a:gd name="connsiteY0" fmla="*/ 553694 h 559409"/>
                <a:gd name="connsiteX1" fmla="*/ 367592 w 716206"/>
                <a:gd name="connsiteY1" fmla="*/ 2 h 559409"/>
                <a:gd name="connsiteX2" fmla="*/ 716206 w 716206"/>
                <a:gd name="connsiteY2" fmla="*/ 559409 h 559409"/>
                <a:gd name="connsiteX0" fmla="*/ 8 w 716206"/>
                <a:gd name="connsiteY0" fmla="*/ 553694 h 559409"/>
                <a:gd name="connsiteX1" fmla="*/ 360448 w 716206"/>
                <a:gd name="connsiteY1" fmla="*/ 2 h 559409"/>
                <a:gd name="connsiteX2" fmla="*/ 716206 w 716206"/>
                <a:gd name="connsiteY2" fmla="*/ 559409 h 559409"/>
                <a:gd name="connsiteX0" fmla="*/ 0 w 716198"/>
                <a:gd name="connsiteY0" fmla="*/ 553694 h 559409"/>
                <a:gd name="connsiteX1" fmla="*/ 360440 w 716198"/>
                <a:gd name="connsiteY1" fmla="*/ 2 h 559409"/>
                <a:gd name="connsiteX2" fmla="*/ 716198 w 716198"/>
                <a:gd name="connsiteY2" fmla="*/ 559409 h 559409"/>
                <a:gd name="connsiteX0" fmla="*/ 0 w 716199"/>
                <a:gd name="connsiteY0" fmla="*/ 553696 h 559411"/>
                <a:gd name="connsiteX1" fmla="*/ 360440 w 716199"/>
                <a:gd name="connsiteY1" fmla="*/ 4 h 559411"/>
                <a:gd name="connsiteX2" fmla="*/ 716198 w 716199"/>
                <a:gd name="connsiteY2" fmla="*/ 559411 h 559411"/>
                <a:gd name="connsiteX0" fmla="*/ 0 w 716199"/>
                <a:gd name="connsiteY0" fmla="*/ 553697 h 559412"/>
                <a:gd name="connsiteX1" fmla="*/ 360440 w 716199"/>
                <a:gd name="connsiteY1" fmla="*/ 5 h 559412"/>
                <a:gd name="connsiteX2" fmla="*/ 716198 w 716199"/>
                <a:gd name="connsiteY2" fmla="*/ 559412 h 55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199" h="559412">
                  <a:moveTo>
                    <a:pt x="0" y="553697"/>
                  </a:moveTo>
                  <a:cubicBezTo>
                    <a:pt x="5846" y="172937"/>
                    <a:pt x="168856" y="-747"/>
                    <a:pt x="360440" y="5"/>
                  </a:cubicBezTo>
                  <a:cubicBezTo>
                    <a:pt x="565530" y="-1122"/>
                    <a:pt x="716674" y="178830"/>
                    <a:pt x="716198" y="559412"/>
                  </a:cubicBezTo>
                </a:path>
              </a:pathLst>
            </a:cu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lowchart: Collate 170"/>
            <p:cNvSpPr/>
            <p:nvPr/>
          </p:nvSpPr>
          <p:spPr>
            <a:xfrm rot="5400000">
              <a:off x="6050194" y="3076273"/>
              <a:ext cx="150670" cy="301340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1" name="TextBox 171"/>
            <p:cNvSpPr txBox="1"/>
            <p:nvPr/>
          </p:nvSpPr>
          <p:spPr>
            <a:xfrm>
              <a:off x="5891897" y="2881572"/>
              <a:ext cx="467263" cy="261404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nl-BE" b="1" dirty="0">
                  <a:solidFill>
                    <a:sysClr val="windowText" lastClr="000000"/>
                  </a:solidFill>
                </a:rPr>
                <a:t>B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92" name="Tekstvak 91"/>
          <p:cNvSpPr txBox="1"/>
          <p:nvPr/>
        </p:nvSpPr>
        <p:spPr>
          <a:xfrm>
            <a:off x="729592" y="3796174"/>
            <a:ext cx="36000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H1</a:t>
            </a:r>
          </a:p>
        </p:txBody>
      </p:sp>
      <p:sp>
        <p:nvSpPr>
          <p:cNvPr id="93" name="Tekstvak 92"/>
          <p:cNvSpPr txBox="1"/>
          <p:nvPr/>
        </p:nvSpPr>
        <p:spPr>
          <a:xfrm>
            <a:off x="819593" y="5596194"/>
            <a:ext cx="36000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94" name="Tekstvak 93"/>
          <p:cNvSpPr txBox="1"/>
          <p:nvPr/>
        </p:nvSpPr>
        <p:spPr>
          <a:xfrm>
            <a:off x="1415948" y="3699003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GROUP1</a:t>
            </a:r>
          </a:p>
        </p:txBody>
      </p:sp>
      <p:cxnSp>
        <p:nvCxnSpPr>
          <p:cNvPr id="95" name="Rechte verbindingslijn met pijl 94"/>
          <p:cNvCxnSpPr>
            <a:stCxn id="83" idx="6"/>
            <a:endCxn id="85" idx="2"/>
          </p:cNvCxnSpPr>
          <p:nvPr/>
        </p:nvCxnSpPr>
        <p:spPr>
          <a:xfrm flipH="1" flipV="1">
            <a:off x="1467385" y="4689475"/>
            <a:ext cx="578570" cy="419241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Rechte verbindingslijn met pijl 95"/>
          <p:cNvCxnSpPr>
            <a:stCxn id="83" idx="6"/>
            <a:endCxn id="89" idx="1"/>
          </p:cNvCxnSpPr>
          <p:nvPr/>
        </p:nvCxnSpPr>
        <p:spPr>
          <a:xfrm flipH="1">
            <a:off x="1202411" y="5108716"/>
            <a:ext cx="843544" cy="72277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hthoek 96"/>
          <p:cNvSpPr/>
          <p:nvPr/>
        </p:nvSpPr>
        <p:spPr>
          <a:xfrm>
            <a:off x="2495960" y="5409022"/>
            <a:ext cx="810516" cy="27115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accent2"/>
                </a:solidFill>
              </a:rPr>
              <a:t>SEAD</a:t>
            </a:r>
          </a:p>
        </p:txBody>
      </p:sp>
      <p:cxnSp>
        <p:nvCxnSpPr>
          <p:cNvPr id="98" name="Rechte verbindingslijn met pijl 97"/>
          <p:cNvCxnSpPr>
            <a:cxnSpLocks/>
            <a:stCxn id="49" idx="1"/>
            <a:endCxn id="97" idx="2"/>
          </p:cNvCxnSpPr>
          <p:nvPr/>
        </p:nvCxnSpPr>
        <p:spPr>
          <a:xfrm flipH="1" flipV="1">
            <a:off x="2901218" y="5680177"/>
            <a:ext cx="134748" cy="441738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Rechte verbindingslijn met pijl 98"/>
          <p:cNvCxnSpPr>
            <a:cxnSpLocks/>
            <a:stCxn id="97" idx="1"/>
            <a:endCxn id="83" idx="6"/>
          </p:cNvCxnSpPr>
          <p:nvPr/>
        </p:nvCxnSpPr>
        <p:spPr>
          <a:xfrm flipH="1" flipV="1">
            <a:off x="2045955" y="5108716"/>
            <a:ext cx="450005" cy="435884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echte verbindingslijn met pijl 99"/>
          <p:cNvCxnSpPr>
            <a:cxnSpLocks/>
            <a:stCxn id="53" idx="3"/>
            <a:endCxn id="71" idx="0"/>
          </p:cNvCxnSpPr>
          <p:nvPr/>
        </p:nvCxnSpPr>
        <p:spPr>
          <a:xfrm>
            <a:off x="4857253" y="4238625"/>
            <a:ext cx="1628271" cy="1062424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184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vaal 76"/>
          <p:cNvSpPr/>
          <p:nvPr/>
        </p:nvSpPr>
        <p:spPr>
          <a:xfrm>
            <a:off x="6726007" y="1088974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164" name="Ovaal 75"/>
          <p:cNvSpPr/>
          <p:nvPr/>
        </p:nvSpPr>
        <p:spPr>
          <a:xfrm>
            <a:off x="9516038" y="3789004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76" name="Ovaal 75"/>
          <p:cNvSpPr/>
          <p:nvPr/>
        </p:nvSpPr>
        <p:spPr>
          <a:xfrm>
            <a:off x="6636006" y="4081580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cxnSp>
        <p:nvCxnSpPr>
          <p:cNvPr id="5" name="Rechte verbindingslijn met pijl 4"/>
          <p:cNvCxnSpPr>
            <a:stCxn id="138" idx="2"/>
            <a:endCxn id="91" idx="0"/>
          </p:cNvCxnSpPr>
          <p:nvPr/>
        </p:nvCxnSpPr>
        <p:spPr>
          <a:xfrm>
            <a:off x="6450586" y="4451316"/>
            <a:ext cx="1337982" cy="849733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met pijl 40"/>
          <p:cNvCxnSpPr>
            <a:stCxn id="138" idx="3"/>
            <a:endCxn id="102" idx="0"/>
          </p:cNvCxnSpPr>
          <p:nvPr/>
        </p:nvCxnSpPr>
        <p:spPr>
          <a:xfrm>
            <a:off x="6805172" y="4238625"/>
            <a:ext cx="3883124" cy="754472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met pijl 43"/>
          <p:cNvCxnSpPr>
            <a:stCxn id="119" idx="3"/>
            <a:endCxn id="98" idx="1"/>
          </p:cNvCxnSpPr>
          <p:nvPr/>
        </p:nvCxnSpPr>
        <p:spPr>
          <a:xfrm>
            <a:off x="6450586" y="2921683"/>
            <a:ext cx="1722321" cy="267787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met pijl 46"/>
          <p:cNvCxnSpPr>
            <a:stCxn id="119" idx="3"/>
            <a:endCxn id="106" idx="1"/>
          </p:cNvCxnSpPr>
          <p:nvPr/>
        </p:nvCxnSpPr>
        <p:spPr>
          <a:xfrm flipV="1">
            <a:off x="6450586" y="2719911"/>
            <a:ext cx="1434515" cy="201772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(1) </a:t>
            </a:r>
            <a:r>
              <a:rPr lang="nl-BE" dirty="0" err="1"/>
              <a:t>fac</a:t>
            </a:r>
            <a:r>
              <a:rPr lang="nl-BE" dirty="0"/>
              <a:t> </a:t>
            </a:r>
            <a:r>
              <a:rPr lang="nl-BE" dirty="0" err="1"/>
              <a:t>detect</a:t>
            </a:r>
            <a:r>
              <a:rPr lang="nl-BE" dirty="0"/>
              <a:t> targets </a:t>
            </a:r>
            <a:r>
              <a:rPr lang="nl-BE" dirty="0" err="1"/>
              <a:t>using</a:t>
            </a:r>
            <a:r>
              <a:rPr lang="nl-BE" dirty="0"/>
              <a:t> DETECTION_AREAS</a:t>
            </a:r>
          </a:p>
        </p:txBody>
      </p:sp>
      <p:sp>
        <p:nvSpPr>
          <p:cNvPr id="121" name="TextBox 19"/>
          <p:cNvSpPr txBox="1"/>
          <p:nvPr/>
        </p:nvSpPr>
        <p:spPr>
          <a:xfrm>
            <a:off x="335937" y="2078985"/>
            <a:ext cx="5040056" cy="1440016"/>
          </a:xfrm>
          <a:prstGeom prst="roundRect">
            <a:avLst>
              <a:gd name="adj" fmla="val 7194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nl-BE" sz="1600" b="1" dirty="0">
                <a:solidFill>
                  <a:schemeClr val="bg1"/>
                </a:solidFill>
              </a:rPr>
              <a:t>2 </a:t>
            </a:r>
            <a:r>
              <a:rPr lang="nl-BE" sz="1600" dirty="0" err="1">
                <a:solidFill>
                  <a:schemeClr val="bg1"/>
                </a:solidFill>
              </a:rPr>
              <a:t>FACs</a:t>
            </a:r>
            <a:r>
              <a:rPr lang="nl-BE" sz="1600" b="1" dirty="0">
                <a:solidFill>
                  <a:schemeClr val="bg1"/>
                </a:solidFill>
              </a:rPr>
              <a:t> R1 </a:t>
            </a:r>
            <a:r>
              <a:rPr lang="nl-BE" sz="1600" dirty="0" err="1">
                <a:solidFill>
                  <a:schemeClr val="bg1"/>
                </a:solidFill>
              </a:rPr>
              <a:t>and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b="1" dirty="0">
                <a:solidFill>
                  <a:schemeClr val="bg1"/>
                </a:solidFill>
              </a:rPr>
              <a:t>R2 </a:t>
            </a:r>
            <a:r>
              <a:rPr lang="nl-BE" sz="1600" dirty="0">
                <a:solidFill>
                  <a:schemeClr val="bg1"/>
                </a:solidFill>
              </a:rPr>
              <a:t>are </a:t>
            </a:r>
            <a:r>
              <a:rPr lang="nl-BE" sz="1600" b="1" dirty="0" err="1">
                <a:solidFill>
                  <a:schemeClr val="bg1"/>
                </a:solidFill>
              </a:rPr>
              <a:t>detecting</a:t>
            </a:r>
            <a:r>
              <a:rPr lang="nl-BE" sz="1600" b="1" dirty="0">
                <a:solidFill>
                  <a:schemeClr val="bg1"/>
                </a:solidFill>
              </a:rPr>
              <a:t> targets.</a:t>
            </a:r>
          </a:p>
          <a:p>
            <a:r>
              <a:rPr lang="nl-BE" sz="1600" b="1" dirty="0">
                <a:solidFill>
                  <a:schemeClr val="bg1"/>
                </a:solidFill>
              </a:rPr>
              <a:t>R1 </a:t>
            </a:r>
            <a:r>
              <a:rPr lang="nl-BE" sz="1600" dirty="0" err="1">
                <a:solidFill>
                  <a:schemeClr val="bg1"/>
                </a:solidFill>
              </a:rPr>
              <a:t>detects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b="1" dirty="0">
                <a:solidFill>
                  <a:schemeClr val="bg1"/>
                </a:solidFill>
              </a:rPr>
              <a:t>A </a:t>
            </a:r>
            <a:r>
              <a:rPr lang="nl-BE" sz="1600" dirty="0" err="1">
                <a:solidFill>
                  <a:schemeClr val="bg1"/>
                </a:solidFill>
              </a:rPr>
              <a:t>and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b="1" dirty="0">
                <a:solidFill>
                  <a:schemeClr val="bg1"/>
                </a:solidFill>
              </a:rPr>
              <a:t>B, </a:t>
            </a:r>
            <a:r>
              <a:rPr lang="nl-BE" sz="1600" dirty="0" err="1">
                <a:solidFill>
                  <a:schemeClr val="bg1"/>
                </a:solidFill>
              </a:rPr>
              <a:t>and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defines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an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b="1" dirty="0">
                <a:solidFill>
                  <a:schemeClr val="bg1"/>
                </a:solidFill>
              </a:rPr>
              <a:t>Area 1.</a:t>
            </a:r>
          </a:p>
          <a:p>
            <a:r>
              <a:rPr lang="nl-BE" sz="1600" b="1" dirty="0">
                <a:solidFill>
                  <a:schemeClr val="bg1"/>
                </a:solidFill>
              </a:rPr>
              <a:t>R2 </a:t>
            </a:r>
            <a:r>
              <a:rPr lang="nl-BE" sz="1600" dirty="0" err="1">
                <a:solidFill>
                  <a:schemeClr val="bg1"/>
                </a:solidFill>
              </a:rPr>
              <a:t>detects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b="1" dirty="0">
                <a:solidFill>
                  <a:schemeClr val="bg1"/>
                </a:solidFill>
              </a:rPr>
              <a:t>C </a:t>
            </a:r>
            <a:r>
              <a:rPr lang="nl-BE" sz="1600" dirty="0" err="1">
                <a:solidFill>
                  <a:schemeClr val="bg1"/>
                </a:solidFill>
              </a:rPr>
              <a:t>and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b="1" dirty="0">
                <a:solidFill>
                  <a:schemeClr val="bg1"/>
                </a:solidFill>
              </a:rPr>
              <a:t>D, </a:t>
            </a:r>
            <a:r>
              <a:rPr lang="nl-BE" sz="1600" dirty="0" err="1">
                <a:solidFill>
                  <a:schemeClr val="bg1"/>
                </a:solidFill>
              </a:rPr>
              <a:t>and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defines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an</a:t>
            </a:r>
            <a:r>
              <a:rPr lang="nl-BE" sz="1600" b="1" dirty="0">
                <a:solidFill>
                  <a:schemeClr val="bg1"/>
                </a:solidFill>
              </a:rPr>
              <a:t> Area 2 </a:t>
            </a:r>
            <a:r>
              <a:rPr lang="nl-BE" sz="1600" dirty="0" err="1">
                <a:solidFill>
                  <a:schemeClr val="bg1"/>
                </a:solidFill>
              </a:rPr>
              <a:t>and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b="1" dirty="0">
                <a:solidFill>
                  <a:schemeClr val="bg1"/>
                </a:solidFill>
              </a:rPr>
              <a:t>3.</a:t>
            </a:r>
          </a:p>
          <a:p>
            <a:r>
              <a:rPr lang="nl-BE" sz="1600" b="1" dirty="0">
                <a:solidFill>
                  <a:schemeClr val="bg1"/>
                </a:solidFill>
              </a:rPr>
              <a:t>2 </a:t>
            </a:r>
            <a:r>
              <a:rPr lang="nl-BE" sz="1600" dirty="0">
                <a:solidFill>
                  <a:schemeClr val="bg1"/>
                </a:solidFill>
              </a:rPr>
              <a:t>Attack </a:t>
            </a:r>
            <a:r>
              <a:rPr lang="nl-BE" sz="1600" dirty="0" err="1">
                <a:solidFill>
                  <a:schemeClr val="bg1"/>
                </a:solidFill>
              </a:rPr>
              <a:t>Helicopters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b="1" dirty="0">
                <a:solidFill>
                  <a:schemeClr val="bg1"/>
                </a:solidFill>
              </a:rPr>
              <a:t>H1 </a:t>
            </a:r>
            <a:r>
              <a:rPr lang="nl-BE" sz="1600" dirty="0" err="1">
                <a:solidFill>
                  <a:schemeClr val="bg1"/>
                </a:solidFill>
              </a:rPr>
              <a:t>and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b="1" dirty="0">
                <a:solidFill>
                  <a:schemeClr val="bg1"/>
                </a:solidFill>
              </a:rPr>
              <a:t>H2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b="1" dirty="0">
                <a:solidFill>
                  <a:schemeClr val="bg1"/>
                </a:solidFill>
              </a:rPr>
              <a:t>are </a:t>
            </a:r>
            <a:r>
              <a:rPr lang="nl-BE" sz="1600" b="1" dirty="0" err="1">
                <a:solidFill>
                  <a:schemeClr val="bg1"/>
                </a:solidFill>
              </a:rPr>
              <a:t>airborne</a:t>
            </a:r>
            <a:r>
              <a:rPr lang="nl-BE" sz="1600" b="1" dirty="0">
                <a:solidFill>
                  <a:schemeClr val="bg1"/>
                </a:solidFill>
              </a:rPr>
              <a:t>, </a:t>
            </a:r>
            <a:r>
              <a:rPr lang="nl-BE" sz="1600" b="1" dirty="0" err="1">
                <a:solidFill>
                  <a:schemeClr val="bg1"/>
                </a:solidFill>
              </a:rPr>
              <a:t>awaiting</a:t>
            </a:r>
            <a:r>
              <a:rPr lang="nl-BE" sz="1600" b="1" dirty="0">
                <a:solidFill>
                  <a:schemeClr val="bg1"/>
                </a:solidFill>
              </a:rPr>
              <a:t> orders.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25937" y="4015844"/>
            <a:ext cx="591444" cy="673631"/>
            <a:chOff x="5829807" y="2755369"/>
            <a:chExt cx="591444" cy="673631"/>
          </a:xfrm>
        </p:grpSpPr>
        <p:sp>
          <p:nvSpPr>
            <p:cNvPr id="165" name="Rectangle 5"/>
            <p:cNvSpPr/>
            <p:nvPr/>
          </p:nvSpPr>
          <p:spPr>
            <a:xfrm>
              <a:off x="5829807" y="2755369"/>
              <a:ext cx="591444" cy="673631"/>
            </a:xfrm>
            <a:custGeom>
              <a:avLst/>
              <a:gdLst>
                <a:gd name="connsiteX0" fmla="*/ 0 w 720008"/>
                <a:gd name="connsiteY0" fmla="*/ 0 h 540006"/>
                <a:gd name="connsiteX1" fmla="*/ 720008 w 720008"/>
                <a:gd name="connsiteY1" fmla="*/ 0 h 540006"/>
                <a:gd name="connsiteX2" fmla="*/ 720008 w 720008"/>
                <a:gd name="connsiteY2" fmla="*/ 540006 h 540006"/>
                <a:gd name="connsiteX3" fmla="*/ 0 w 720008"/>
                <a:gd name="connsiteY3" fmla="*/ 540006 h 540006"/>
                <a:gd name="connsiteX4" fmla="*/ 0 w 720008"/>
                <a:gd name="connsiteY4" fmla="*/ 0 h 540006"/>
                <a:gd name="connsiteX0" fmla="*/ 0 w 720008"/>
                <a:gd name="connsiteY0" fmla="*/ 540006 h 540006"/>
                <a:gd name="connsiteX1" fmla="*/ 720008 w 720008"/>
                <a:gd name="connsiteY1" fmla="*/ 0 h 540006"/>
                <a:gd name="connsiteX2" fmla="*/ 720008 w 720008"/>
                <a:gd name="connsiteY2" fmla="*/ 540006 h 540006"/>
                <a:gd name="connsiteX3" fmla="*/ 0 w 720008"/>
                <a:gd name="connsiteY3" fmla="*/ 540006 h 540006"/>
                <a:gd name="connsiteX0" fmla="*/ 0 w 720008"/>
                <a:gd name="connsiteY0" fmla="*/ 549531 h 549531"/>
                <a:gd name="connsiteX1" fmla="*/ 339008 w 720008"/>
                <a:gd name="connsiteY1" fmla="*/ 0 h 549531"/>
                <a:gd name="connsiteX2" fmla="*/ 720008 w 720008"/>
                <a:gd name="connsiteY2" fmla="*/ 549531 h 549531"/>
                <a:gd name="connsiteX3" fmla="*/ 0 w 720008"/>
                <a:gd name="connsiteY3" fmla="*/ 549531 h 549531"/>
                <a:gd name="connsiteX0" fmla="*/ 0 w 811448"/>
                <a:gd name="connsiteY0" fmla="*/ 549531 h 640971"/>
                <a:gd name="connsiteX1" fmla="*/ 339008 w 811448"/>
                <a:gd name="connsiteY1" fmla="*/ 0 h 640971"/>
                <a:gd name="connsiteX2" fmla="*/ 811448 w 811448"/>
                <a:gd name="connsiteY2" fmla="*/ 640971 h 640971"/>
                <a:gd name="connsiteX0" fmla="*/ 0 w 659048"/>
                <a:gd name="connsiteY0" fmla="*/ 549531 h 549531"/>
                <a:gd name="connsiteX1" fmla="*/ 339008 w 659048"/>
                <a:gd name="connsiteY1" fmla="*/ 0 h 549531"/>
                <a:gd name="connsiteX2" fmla="*/ 659048 w 659048"/>
                <a:gd name="connsiteY2" fmla="*/ 536196 h 549531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12 w 716210"/>
                <a:gd name="connsiteY0" fmla="*/ 549531 h 555246"/>
                <a:gd name="connsiteX1" fmla="*/ 339020 w 716210"/>
                <a:gd name="connsiteY1" fmla="*/ 0 h 555246"/>
                <a:gd name="connsiteX2" fmla="*/ 716210 w 716210"/>
                <a:gd name="connsiteY2" fmla="*/ 555246 h 555246"/>
                <a:gd name="connsiteX0" fmla="*/ 12 w 716210"/>
                <a:gd name="connsiteY0" fmla="*/ 549531 h 555246"/>
                <a:gd name="connsiteX1" fmla="*/ 339020 w 716210"/>
                <a:gd name="connsiteY1" fmla="*/ 0 h 555246"/>
                <a:gd name="connsiteX2" fmla="*/ 716210 w 716210"/>
                <a:gd name="connsiteY2" fmla="*/ 555246 h 555246"/>
                <a:gd name="connsiteX0" fmla="*/ 36 w 716234"/>
                <a:gd name="connsiteY0" fmla="*/ 549531 h 555246"/>
                <a:gd name="connsiteX1" fmla="*/ 339044 w 716234"/>
                <a:gd name="connsiteY1" fmla="*/ 0 h 555246"/>
                <a:gd name="connsiteX2" fmla="*/ 716234 w 716234"/>
                <a:gd name="connsiteY2" fmla="*/ 555246 h 555246"/>
                <a:gd name="connsiteX0" fmla="*/ 35 w 716233"/>
                <a:gd name="connsiteY0" fmla="*/ 549532 h 555247"/>
                <a:gd name="connsiteX1" fmla="*/ 339043 w 716233"/>
                <a:gd name="connsiteY1" fmla="*/ 1 h 555247"/>
                <a:gd name="connsiteX2" fmla="*/ 716233 w 716233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4 h 555249"/>
                <a:gd name="connsiteX1" fmla="*/ 339019 w 716209"/>
                <a:gd name="connsiteY1" fmla="*/ 3 h 555249"/>
                <a:gd name="connsiteX2" fmla="*/ 716209 w 716209"/>
                <a:gd name="connsiteY2" fmla="*/ 555249 h 555249"/>
                <a:gd name="connsiteX0" fmla="*/ 9 w 716207"/>
                <a:gd name="connsiteY0" fmla="*/ 551614 h 557329"/>
                <a:gd name="connsiteX1" fmla="*/ 362830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4 h 557329"/>
                <a:gd name="connsiteX1" fmla="*/ 346161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4 h 557329"/>
                <a:gd name="connsiteX1" fmla="*/ 353305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3 h 557328"/>
                <a:gd name="connsiteX1" fmla="*/ 353305 w 716207"/>
                <a:gd name="connsiteY1" fmla="*/ 2 h 557328"/>
                <a:gd name="connsiteX2" fmla="*/ 716207 w 716207"/>
                <a:gd name="connsiteY2" fmla="*/ 557328 h 557328"/>
                <a:gd name="connsiteX0" fmla="*/ 19 w 716217"/>
                <a:gd name="connsiteY0" fmla="*/ 551663 h 557378"/>
                <a:gd name="connsiteX1" fmla="*/ 353315 w 716217"/>
                <a:gd name="connsiteY1" fmla="*/ 52 h 557378"/>
                <a:gd name="connsiteX2" fmla="*/ 716217 w 716217"/>
                <a:gd name="connsiteY2" fmla="*/ 557378 h 55737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3693 h 559408"/>
                <a:gd name="connsiteX1" fmla="*/ 367592 w 716206"/>
                <a:gd name="connsiteY1" fmla="*/ 1 h 559408"/>
                <a:gd name="connsiteX2" fmla="*/ 716206 w 716206"/>
                <a:gd name="connsiteY2" fmla="*/ 559408 h 559408"/>
                <a:gd name="connsiteX0" fmla="*/ 8 w 716206"/>
                <a:gd name="connsiteY0" fmla="*/ 553694 h 559409"/>
                <a:gd name="connsiteX1" fmla="*/ 367592 w 716206"/>
                <a:gd name="connsiteY1" fmla="*/ 2 h 559409"/>
                <a:gd name="connsiteX2" fmla="*/ 716206 w 716206"/>
                <a:gd name="connsiteY2" fmla="*/ 559409 h 559409"/>
                <a:gd name="connsiteX0" fmla="*/ 8 w 716206"/>
                <a:gd name="connsiteY0" fmla="*/ 553694 h 559409"/>
                <a:gd name="connsiteX1" fmla="*/ 360448 w 716206"/>
                <a:gd name="connsiteY1" fmla="*/ 2 h 559409"/>
                <a:gd name="connsiteX2" fmla="*/ 716206 w 716206"/>
                <a:gd name="connsiteY2" fmla="*/ 559409 h 559409"/>
                <a:gd name="connsiteX0" fmla="*/ 0 w 716198"/>
                <a:gd name="connsiteY0" fmla="*/ 553694 h 559409"/>
                <a:gd name="connsiteX1" fmla="*/ 360440 w 716198"/>
                <a:gd name="connsiteY1" fmla="*/ 2 h 559409"/>
                <a:gd name="connsiteX2" fmla="*/ 716198 w 716198"/>
                <a:gd name="connsiteY2" fmla="*/ 559409 h 559409"/>
                <a:gd name="connsiteX0" fmla="*/ 0 w 716199"/>
                <a:gd name="connsiteY0" fmla="*/ 553696 h 559411"/>
                <a:gd name="connsiteX1" fmla="*/ 360440 w 716199"/>
                <a:gd name="connsiteY1" fmla="*/ 4 h 559411"/>
                <a:gd name="connsiteX2" fmla="*/ 716198 w 716199"/>
                <a:gd name="connsiteY2" fmla="*/ 559411 h 559411"/>
                <a:gd name="connsiteX0" fmla="*/ 0 w 716199"/>
                <a:gd name="connsiteY0" fmla="*/ 553697 h 559412"/>
                <a:gd name="connsiteX1" fmla="*/ 360440 w 716199"/>
                <a:gd name="connsiteY1" fmla="*/ 5 h 559412"/>
                <a:gd name="connsiteX2" fmla="*/ 716198 w 716199"/>
                <a:gd name="connsiteY2" fmla="*/ 559412 h 55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199" h="559412">
                  <a:moveTo>
                    <a:pt x="0" y="553697"/>
                  </a:moveTo>
                  <a:cubicBezTo>
                    <a:pt x="5846" y="172937"/>
                    <a:pt x="168856" y="-747"/>
                    <a:pt x="360440" y="5"/>
                  </a:cubicBezTo>
                  <a:cubicBezTo>
                    <a:pt x="565530" y="-1122"/>
                    <a:pt x="716674" y="178830"/>
                    <a:pt x="716198" y="559412"/>
                  </a:cubicBezTo>
                </a:path>
              </a:pathLst>
            </a:cu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lowchart: Collate 166"/>
            <p:cNvSpPr/>
            <p:nvPr/>
          </p:nvSpPr>
          <p:spPr>
            <a:xfrm rot="5400000">
              <a:off x="6050194" y="3076273"/>
              <a:ext cx="150670" cy="301340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5891897" y="2881572"/>
              <a:ext cx="467263" cy="261404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ysClr val="windowText" lastClr="000000"/>
                  </a:solidFill>
                </a:rPr>
                <a:t>A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454751" y="5831480"/>
            <a:ext cx="591444" cy="673631"/>
            <a:chOff x="5829807" y="2755369"/>
            <a:chExt cx="591444" cy="673631"/>
          </a:xfrm>
        </p:grpSpPr>
        <p:sp>
          <p:nvSpPr>
            <p:cNvPr id="170" name="Rectangle 5"/>
            <p:cNvSpPr/>
            <p:nvPr/>
          </p:nvSpPr>
          <p:spPr>
            <a:xfrm>
              <a:off x="5829807" y="2755369"/>
              <a:ext cx="591444" cy="673631"/>
            </a:xfrm>
            <a:custGeom>
              <a:avLst/>
              <a:gdLst>
                <a:gd name="connsiteX0" fmla="*/ 0 w 720008"/>
                <a:gd name="connsiteY0" fmla="*/ 0 h 540006"/>
                <a:gd name="connsiteX1" fmla="*/ 720008 w 720008"/>
                <a:gd name="connsiteY1" fmla="*/ 0 h 540006"/>
                <a:gd name="connsiteX2" fmla="*/ 720008 w 720008"/>
                <a:gd name="connsiteY2" fmla="*/ 540006 h 540006"/>
                <a:gd name="connsiteX3" fmla="*/ 0 w 720008"/>
                <a:gd name="connsiteY3" fmla="*/ 540006 h 540006"/>
                <a:gd name="connsiteX4" fmla="*/ 0 w 720008"/>
                <a:gd name="connsiteY4" fmla="*/ 0 h 540006"/>
                <a:gd name="connsiteX0" fmla="*/ 0 w 720008"/>
                <a:gd name="connsiteY0" fmla="*/ 540006 h 540006"/>
                <a:gd name="connsiteX1" fmla="*/ 720008 w 720008"/>
                <a:gd name="connsiteY1" fmla="*/ 0 h 540006"/>
                <a:gd name="connsiteX2" fmla="*/ 720008 w 720008"/>
                <a:gd name="connsiteY2" fmla="*/ 540006 h 540006"/>
                <a:gd name="connsiteX3" fmla="*/ 0 w 720008"/>
                <a:gd name="connsiteY3" fmla="*/ 540006 h 540006"/>
                <a:gd name="connsiteX0" fmla="*/ 0 w 720008"/>
                <a:gd name="connsiteY0" fmla="*/ 549531 h 549531"/>
                <a:gd name="connsiteX1" fmla="*/ 339008 w 720008"/>
                <a:gd name="connsiteY1" fmla="*/ 0 h 549531"/>
                <a:gd name="connsiteX2" fmla="*/ 720008 w 720008"/>
                <a:gd name="connsiteY2" fmla="*/ 549531 h 549531"/>
                <a:gd name="connsiteX3" fmla="*/ 0 w 720008"/>
                <a:gd name="connsiteY3" fmla="*/ 549531 h 549531"/>
                <a:gd name="connsiteX0" fmla="*/ 0 w 811448"/>
                <a:gd name="connsiteY0" fmla="*/ 549531 h 640971"/>
                <a:gd name="connsiteX1" fmla="*/ 339008 w 811448"/>
                <a:gd name="connsiteY1" fmla="*/ 0 h 640971"/>
                <a:gd name="connsiteX2" fmla="*/ 811448 w 811448"/>
                <a:gd name="connsiteY2" fmla="*/ 640971 h 640971"/>
                <a:gd name="connsiteX0" fmla="*/ 0 w 659048"/>
                <a:gd name="connsiteY0" fmla="*/ 549531 h 549531"/>
                <a:gd name="connsiteX1" fmla="*/ 339008 w 659048"/>
                <a:gd name="connsiteY1" fmla="*/ 0 h 549531"/>
                <a:gd name="connsiteX2" fmla="*/ 659048 w 659048"/>
                <a:gd name="connsiteY2" fmla="*/ 536196 h 549531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12 w 716210"/>
                <a:gd name="connsiteY0" fmla="*/ 549531 h 555246"/>
                <a:gd name="connsiteX1" fmla="*/ 339020 w 716210"/>
                <a:gd name="connsiteY1" fmla="*/ 0 h 555246"/>
                <a:gd name="connsiteX2" fmla="*/ 716210 w 716210"/>
                <a:gd name="connsiteY2" fmla="*/ 555246 h 555246"/>
                <a:gd name="connsiteX0" fmla="*/ 12 w 716210"/>
                <a:gd name="connsiteY0" fmla="*/ 549531 h 555246"/>
                <a:gd name="connsiteX1" fmla="*/ 339020 w 716210"/>
                <a:gd name="connsiteY1" fmla="*/ 0 h 555246"/>
                <a:gd name="connsiteX2" fmla="*/ 716210 w 716210"/>
                <a:gd name="connsiteY2" fmla="*/ 555246 h 555246"/>
                <a:gd name="connsiteX0" fmla="*/ 36 w 716234"/>
                <a:gd name="connsiteY0" fmla="*/ 549531 h 555246"/>
                <a:gd name="connsiteX1" fmla="*/ 339044 w 716234"/>
                <a:gd name="connsiteY1" fmla="*/ 0 h 555246"/>
                <a:gd name="connsiteX2" fmla="*/ 716234 w 716234"/>
                <a:gd name="connsiteY2" fmla="*/ 555246 h 555246"/>
                <a:gd name="connsiteX0" fmla="*/ 35 w 716233"/>
                <a:gd name="connsiteY0" fmla="*/ 549532 h 555247"/>
                <a:gd name="connsiteX1" fmla="*/ 339043 w 716233"/>
                <a:gd name="connsiteY1" fmla="*/ 1 h 555247"/>
                <a:gd name="connsiteX2" fmla="*/ 716233 w 716233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4 h 555249"/>
                <a:gd name="connsiteX1" fmla="*/ 339019 w 716209"/>
                <a:gd name="connsiteY1" fmla="*/ 3 h 555249"/>
                <a:gd name="connsiteX2" fmla="*/ 716209 w 716209"/>
                <a:gd name="connsiteY2" fmla="*/ 555249 h 555249"/>
                <a:gd name="connsiteX0" fmla="*/ 9 w 716207"/>
                <a:gd name="connsiteY0" fmla="*/ 551614 h 557329"/>
                <a:gd name="connsiteX1" fmla="*/ 362830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4 h 557329"/>
                <a:gd name="connsiteX1" fmla="*/ 346161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4 h 557329"/>
                <a:gd name="connsiteX1" fmla="*/ 353305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3 h 557328"/>
                <a:gd name="connsiteX1" fmla="*/ 353305 w 716207"/>
                <a:gd name="connsiteY1" fmla="*/ 2 h 557328"/>
                <a:gd name="connsiteX2" fmla="*/ 716207 w 716207"/>
                <a:gd name="connsiteY2" fmla="*/ 557328 h 557328"/>
                <a:gd name="connsiteX0" fmla="*/ 19 w 716217"/>
                <a:gd name="connsiteY0" fmla="*/ 551663 h 557378"/>
                <a:gd name="connsiteX1" fmla="*/ 353315 w 716217"/>
                <a:gd name="connsiteY1" fmla="*/ 52 h 557378"/>
                <a:gd name="connsiteX2" fmla="*/ 716217 w 716217"/>
                <a:gd name="connsiteY2" fmla="*/ 557378 h 55737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3693 h 559408"/>
                <a:gd name="connsiteX1" fmla="*/ 367592 w 716206"/>
                <a:gd name="connsiteY1" fmla="*/ 1 h 559408"/>
                <a:gd name="connsiteX2" fmla="*/ 716206 w 716206"/>
                <a:gd name="connsiteY2" fmla="*/ 559408 h 559408"/>
                <a:gd name="connsiteX0" fmla="*/ 8 w 716206"/>
                <a:gd name="connsiteY0" fmla="*/ 553694 h 559409"/>
                <a:gd name="connsiteX1" fmla="*/ 367592 w 716206"/>
                <a:gd name="connsiteY1" fmla="*/ 2 h 559409"/>
                <a:gd name="connsiteX2" fmla="*/ 716206 w 716206"/>
                <a:gd name="connsiteY2" fmla="*/ 559409 h 559409"/>
                <a:gd name="connsiteX0" fmla="*/ 8 w 716206"/>
                <a:gd name="connsiteY0" fmla="*/ 553694 h 559409"/>
                <a:gd name="connsiteX1" fmla="*/ 360448 w 716206"/>
                <a:gd name="connsiteY1" fmla="*/ 2 h 559409"/>
                <a:gd name="connsiteX2" fmla="*/ 716206 w 716206"/>
                <a:gd name="connsiteY2" fmla="*/ 559409 h 559409"/>
                <a:gd name="connsiteX0" fmla="*/ 0 w 716198"/>
                <a:gd name="connsiteY0" fmla="*/ 553694 h 559409"/>
                <a:gd name="connsiteX1" fmla="*/ 360440 w 716198"/>
                <a:gd name="connsiteY1" fmla="*/ 2 h 559409"/>
                <a:gd name="connsiteX2" fmla="*/ 716198 w 716198"/>
                <a:gd name="connsiteY2" fmla="*/ 559409 h 559409"/>
                <a:gd name="connsiteX0" fmla="*/ 0 w 716199"/>
                <a:gd name="connsiteY0" fmla="*/ 553696 h 559411"/>
                <a:gd name="connsiteX1" fmla="*/ 360440 w 716199"/>
                <a:gd name="connsiteY1" fmla="*/ 4 h 559411"/>
                <a:gd name="connsiteX2" fmla="*/ 716198 w 716199"/>
                <a:gd name="connsiteY2" fmla="*/ 559411 h 559411"/>
                <a:gd name="connsiteX0" fmla="*/ 0 w 716199"/>
                <a:gd name="connsiteY0" fmla="*/ 553697 h 559412"/>
                <a:gd name="connsiteX1" fmla="*/ 360440 w 716199"/>
                <a:gd name="connsiteY1" fmla="*/ 5 h 559412"/>
                <a:gd name="connsiteX2" fmla="*/ 716198 w 716199"/>
                <a:gd name="connsiteY2" fmla="*/ 559412 h 55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199" h="559412">
                  <a:moveTo>
                    <a:pt x="0" y="553697"/>
                  </a:moveTo>
                  <a:cubicBezTo>
                    <a:pt x="5846" y="172937"/>
                    <a:pt x="168856" y="-747"/>
                    <a:pt x="360440" y="5"/>
                  </a:cubicBezTo>
                  <a:cubicBezTo>
                    <a:pt x="565530" y="-1122"/>
                    <a:pt x="716674" y="178830"/>
                    <a:pt x="716198" y="559412"/>
                  </a:cubicBezTo>
                </a:path>
              </a:pathLst>
            </a:cu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lowchart: Collate 170"/>
            <p:cNvSpPr/>
            <p:nvPr/>
          </p:nvSpPr>
          <p:spPr>
            <a:xfrm rot="5400000">
              <a:off x="6050194" y="3076273"/>
              <a:ext cx="150670" cy="301340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5891897" y="2881572"/>
              <a:ext cx="467263" cy="261404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ysClr val="windowText" lastClr="000000"/>
                  </a:solidFill>
                </a:rPr>
                <a:t>A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90" name="Group 80"/>
          <p:cNvGrpSpPr/>
          <p:nvPr/>
        </p:nvGrpSpPr>
        <p:grpSpPr>
          <a:xfrm>
            <a:off x="7709486" y="5184452"/>
            <a:ext cx="540006" cy="577521"/>
            <a:chOff x="3189020" y="5990595"/>
            <a:chExt cx="540006" cy="577521"/>
          </a:xfrm>
        </p:grpSpPr>
        <p:sp>
          <p:nvSpPr>
            <p:cNvPr id="91" name="Rectangle 81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" name="Group 83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95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6" name="Straight Connector 86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7" name="Group 87"/>
          <p:cNvGrpSpPr/>
          <p:nvPr/>
        </p:nvGrpSpPr>
        <p:grpSpPr>
          <a:xfrm>
            <a:off x="8172907" y="2984155"/>
            <a:ext cx="545140" cy="622884"/>
            <a:chOff x="10596050" y="3609154"/>
            <a:chExt cx="630007" cy="719854"/>
          </a:xfrm>
        </p:grpSpPr>
        <p:sp>
          <p:nvSpPr>
            <p:cNvPr id="98" name="Rectangle 4"/>
            <p:cNvSpPr/>
            <p:nvPr/>
          </p:nvSpPr>
          <p:spPr>
            <a:xfrm>
              <a:off x="10596050" y="3609154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9" name="Flowchart: Collate 114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" name="TextBox 120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ysClr val="windowText" lastClr="000000"/>
                  </a:solidFill>
                </a:rPr>
                <a:t>A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01" name="Group 121"/>
          <p:cNvGrpSpPr/>
          <p:nvPr/>
        </p:nvGrpSpPr>
        <p:grpSpPr>
          <a:xfrm>
            <a:off x="10609214" y="4914015"/>
            <a:ext cx="540006" cy="540006"/>
            <a:chOff x="7557854" y="4068597"/>
            <a:chExt cx="540006" cy="540006"/>
          </a:xfrm>
        </p:grpSpPr>
        <p:sp>
          <p:nvSpPr>
            <p:cNvPr id="102" name="Rectangle 135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4" name="Straight Connector 137"/>
            <p:cNvCxnSpPr>
              <a:stCxn id="102" idx="0"/>
              <a:endCxn id="102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45"/>
          <p:cNvGrpSpPr/>
          <p:nvPr/>
        </p:nvGrpSpPr>
        <p:grpSpPr>
          <a:xfrm>
            <a:off x="7806019" y="2258987"/>
            <a:ext cx="540006" cy="540006"/>
            <a:chOff x="5645995" y="1988984"/>
            <a:chExt cx="540006" cy="540006"/>
          </a:xfrm>
        </p:grpSpPr>
        <p:sp>
          <p:nvSpPr>
            <p:cNvPr id="106" name="Rectangle 146"/>
            <p:cNvSpPr/>
            <p:nvPr/>
          </p:nvSpPr>
          <p:spPr>
            <a:xfrm rot="18900000">
              <a:off x="5645995" y="1988984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80"/>
            <p:cNvSpPr/>
            <p:nvPr/>
          </p:nvSpPr>
          <p:spPr>
            <a:xfrm>
              <a:off x="5690995" y="2158694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Oval 148"/>
            <p:cNvSpPr/>
            <p:nvPr/>
          </p:nvSpPr>
          <p:spPr>
            <a:xfrm>
              <a:off x="5882247" y="2370987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49"/>
            <p:cNvSpPr/>
            <p:nvPr/>
          </p:nvSpPr>
          <p:spPr>
            <a:xfrm>
              <a:off x="5766562" y="237118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50"/>
            <p:cNvSpPr/>
            <p:nvPr/>
          </p:nvSpPr>
          <p:spPr>
            <a:xfrm>
              <a:off x="6004452" y="2371182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1" name="Straight Connector 151"/>
            <p:cNvCxnSpPr>
              <a:stCxn id="106" idx="1"/>
              <a:endCxn id="106" idx="3"/>
            </p:cNvCxnSpPr>
            <p:nvPr/>
          </p:nvCxnSpPr>
          <p:spPr>
            <a:xfrm flipV="1">
              <a:off x="5725077" y="2068066"/>
              <a:ext cx="381842" cy="38184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52"/>
            <p:cNvCxnSpPr>
              <a:stCxn id="106" idx="0"/>
              <a:endCxn id="106" idx="2"/>
            </p:cNvCxnSpPr>
            <p:nvPr/>
          </p:nvCxnSpPr>
          <p:spPr>
            <a:xfrm>
              <a:off x="5725077" y="2068066"/>
              <a:ext cx="381842" cy="38184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3" name="Tekstvak 172"/>
          <p:cNvSpPr txBox="1"/>
          <p:nvPr/>
        </p:nvSpPr>
        <p:spPr>
          <a:xfrm>
            <a:off x="8166023" y="1988984"/>
            <a:ext cx="374394" cy="360004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74" name="Tekstvak 173"/>
          <p:cNvSpPr txBox="1"/>
          <p:nvPr/>
        </p:nvSpPr>
        <p:spPr>
          <a:xfrm>
            <a:off x="8526027" y="2798993"/>
            <a:ext cx="374394" cy="360004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75" name="Tekstvak 174"/>
          <p:cNvSpPr txBox="1"/>
          <p:nvPr/>
        </p:nvSpPr>
        <p:spPr>
          <a:xfrm>
            <a:off x="8069391" y="4959017"/>
            <a:ext cx="374394" cy="360004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76" name="Tekstvak 175"/>
          <p:cNvSpPr txBox="1"/>
          <p:nvPr/>
        </p:nvSpPr>
        <p:spPr>
          <a:xfrm>
            <a:off x="10956054" y="4661671"/>
            <a:ext cx="374394" cy="360004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84" name="Tekstvak 83"/>
          <p:cNvSpPr txBox="1"/>
          <p:nvPr/>
        </p:nvSpPr>
        <p:spPr>
          <a:xfrm>
            <a:off x="6186001" y="2258987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Area 1</a:t>
            </a:r>
          </a:p>
        </p:txBody>
      </p:sp>
      <p:sp>
        <p:nvSpPr>
          <p:cNvPr id="85" name="Tekstvak 84"/>
          <p:cNvSpPr txBox="1"/>
          <p:nvPr/>
        </p:nvSpPr>
        <p:spPr>
          <a:xfrm>
            <a:off x="6276002" y="6039029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Area 2</a:t>
            </a:r>
          </a:p>
        </p:txBody>
      </p:sp>
      <p:sp>
        <p:nvSpPr>
          <p:cNvPr id="86" name="Tekstvak 85"/>
          <p:cNvSpPr txBox="1"/>
          <p:nvPr/>
        </p:nvSpPr>
        <p:spPr>
          <a:xfrm>
            <a:off x="11136056" y="3789004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Area 3</a:t>
            </a:r>
          </a:p>
        </p:txBody>
      </p:sp>
      <p:sp>
        <p:nvSpPr>
          <p:cNvPr id="74" name="Tekstvak 73"/>
          <p:cNvSpPr txBox="1"/>
          <p:nvPr/>
        </p:nvSpPr>
        <p:spPr>
          <a:xfrm>
            <a:off x="279587" y="3796174"/>
            <a:ext cx="36000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H1</a:t>
            </a:r>
          </a:p>
        </p:txBody>
      </p:sp>
      <p:sp>
        <p:nvSpPr>
          <p:cNvPr id="64" name="Tekstvak 63"/>
          <p:cNvSpPr txBox="1"/>
          <p:nvPr/>
        </p:nvSpPr>
        <p:spPr>
          <a:xfrm>
            <a:off x="369588" y="5596194"/>
            <a:ext cx="36000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H2</a:t>
            </a:r>
          </a:p>
        </p:txBody>
      </p:sp>
      <p:grpSp>
        <p:nvGrpSpPr>
          <p:cNvPr id="118" name="Group 146"/>
          <p:cNvGrpSpPr/>
          <p:nvPr/>
        </p:nvGrpSpPr>
        <p:grpSpPr>
          <a:xfrm>
            <a:off x="5741414" y="2708992"/>
            <a:ext cx="709172" cy="425382"/>
            <a:chOff x="875941" y="4540516"/>
            <a:chExt cx="900010" cy="539852"/>
          </a:xfrm>
        </p:grpSpPr>
        <p:sp>
          <p:nvSpPr>
            <p:cNvPr id="119" name="Rectangle 147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" name="Straight Connector 148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Oval 150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51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52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Group 146"/>
          <p:cNvGrpSpPr/>
          <p:nvPr/>
        </p:nvGrpSpPr>
        <p:grpSpPr>
          <a:xfrm>
            <a:off x="6096000" y="4025934"/>
            <a:ext cx="709172" cy="425382"/>
            <a:chOff x="875941" y="4540516"/>
            <a:chExt cx="900010" cy="539852"/>
          </a:xfrm>
        </p:grpSpPr>
        <p:sp>
          <p:nvSpPr>
            <p:cNvPr id="138" name="Rectangle 147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9" name="Straight Connector 148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50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51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52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" name="Tekstvak 119"/>
          <p:cNvSpPr txBox="1"/>
          <p:nvPr/>
        </p:nvSpPr>
        <p:spPr>
          <a:xfrm>
            <a:off x="5555994" y="2528990"/>
            <a:ext cx="36000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144" name="Tekstvak 143"/>
          <p:cNvSpPr txBox="1"/>
          <p:nvPr/>
        </p:nvSpPr>
        <p:spPr>
          <a:xfrm>
            <a:off x="5915998" y="3789004"/>
            <a:ext cx="36000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R2</a:t>
            </a:r>
          </a:p>
        </p:txBody>
      </p:sp>
      <p:grpSp>
        <p:nvGrpSpPr>
          <p:cNvPr id="152" name="Group 153"/>
          <p:cNvGrpSpPr/>
          <p:nvPr/>
        </p:nvGrpSpPr>
        <p:grpSpPr>
          <a:xfrm>
            <a:off x="9246035" y="2078985"/>
            <a:ext cx="540006" cy="540006"/>
            <a:chOff x="6920398" y="2520268"/>
            <a:chExt cx="540006" cy="540006"/>
          </a:xfrm>
        </p:grpSpPr>
        <p:sp>
          <p:nvSpPr>
            <p:cNvPr id="153" name="Rectangle 154"/>
            <p:cNvSpPr/>
            <p:nvPr/>
          </p:nvSpPr>
          <p:spPr>
            <a:xfrm rot="18900000">
              <a:off x="6920398" y="2520268"/>
              <a:ext cx="540006" cy="540006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23"/>
            <p:cNvSpPr/>
            <p:nvPr/>
          </p:nvSpPr>
          <p:spPr>
            <a:xfrm>
              <a:off x="6983976" y="2967456"/>
              <a:ext cx="412848" cy="69643"/>
            </a:xfrm>
            <a:custGeom>
              <a:avLst/>
              <a:gdLst>
                <a:gd name="connsiteX0" fmla="*/ 0 w 810009"/>
                <a:gd name="connsiteY0" fmla="*/ 0 h 180002"/>
                <a:gd name="connsiteX1" fmla="*/ 810009 w 810009"/>
                <a:gd name="connsiteY1" fmla="*/ 0 h 180002"/>
                <a:gd name="connsiteX2" fmla="*/ 810009 w 810009"/>
                <a:gd name="connsiteY2" fmla="*/ 180002 h 180002"/>
                <a:gd name="connsiteX3" fmla="*/ 0 w 810009"/>
                <a:gd name="connsiteY3" fmla="*/ 180002 h 180002"/>
                <a:gd name="connsiteX4" fmla="*/ 0 w 810009"/>
                <a:gd name="connsiteY4" fmla="*/ 0 h 180002"/>
                <a:gd name="connsiteX0" fmla="*/ 0 w 810009"/>
                <a:gd name="connsiteY0" fmla="*/ 3482 h 183484"/>
                <a:gd name="connsiteX1" fmla="*/ 399487 w 810009"/>
                <a:gd name="connsiteY1" fmla="*/ 0 h 183484"/>
                <a:gd name="connsiteX2" fmla="*/ 810009 w 810009"/>
                <a:gd name="connsiteY2" fmla="*/ 3482 h 183484"/>
                <a:gd name="connsiteX3" fmla="*/ 810009 w 810009"/>
                <a:gd name="connsiteY3" fmla="*/ 183484 h 183484"/>
                <a:gd name="connsiteX4" fmla="*/ 0 w 810009"/>
                <a:gd name="connsiteY4" fmla="*/ 183484 h 183484"/>
                <a:gd name="connsiteX5" fmla="*/ 0 w 810009"/>
                <a:gd name="connsiteY5" fmla="*/ 3482 h 183484"/>
                <a:gd name="connsiteX0" fmla="*/ 0 w 810009"/>
                <a:gd name="connsiteY0" fmla="*/ 3482 h 183484"/>
                <a:gd name="connsiteX1" fmla="*/ 239943 w 810009"/>
                <a:gd name="connsiteY1" fmla="*/ 2381 h 183484"/>
                <a:gd name="connsiteX2" fmla="*/ 399487 w 810009"/>
                <a:gd name="connsiteY2" fmla="*/ 0 h 183484"/>
                <a:gd name="connsiteX3" fmla="*/ 810009 w 810009"/>
                <a:gd name="connsiteY3" fmla="*/ 3482 h 183484"/>
                <a:gd name="connsiteX4" fmla="*/ 810009 w 810009"/>
                <a:gd name="connsiteY4" fmla="*/ 183484 h 183484"/>
                <a:gd name="connsiteX5" fmla="*/ 0 w 810009"/>
                <a:gd name="connsiteY5" fmla="*/ 183484 h 183484"/>
                <a:gd name="connsiteX6" fmla="*/ 0 w 810009"/>
                <a:gd name="connsiteY6" fmla="*/ 3482 h 183484"/>
                <a:gd name="connsiteX0" fmla="*/ 0 w 810009"/>
                <a:gd name="connsiteY0" fmla="*/ 5863 h 185865"/>
                <a:gd name="connsiteX1" fmla="*/ 239943 w 810009"/>
                <a:gd name="connsiteY1" fmla="*/ 4762 h 185865"/>
                <a:gd name="connsiteX2" fmla="*/ 399487 w 810009"/>
                <a:gd name="connsiteY2" fmla="*/ 2381 h 185865"/>
                <a:gd name="connsiteX3" fmla="*/ 556650 w 810009"/>
                <a:gd name="connsiteY3" fmla="*/ 0 h 185865"/>
                <a:gd name="connsiteX4" fmla="*/ 810009 w 810009"/>
                <a:gd name="connsiteY4" fmla="*/ 5863 h 185865"/>
                <a:gd name="connsiteX5" fmla="*/ 810009 w 810009"/>
                <a:gd name="connsiteY5" fmla="*/ 185865 h 185865"/>
                <a:gd name="connsiteX6" fmla="*/ 0 w 810009"/>
                <a:gd name="connsiteY6" fmla="*/ 185865 h 185865"/>
                <a:gd name="connsiteX7" fmla="*/ 0 w 810009"/>
                <a:gd name="connsiteY7" fmla="*/ 5863 h 185865"/>
                <a:gd name="connsiteX0" fmla="*/ 0 w 901449"/>
                <a:gd name="connsiteY0" fmla="*/ 185865 h 277305"/>
                <a:gd name="connsiteX1" fmla="*/ 0 w 901449"/>
                <a:gd name="connsiteY1" fmla="*/ 5863 h 277305"/>
                <a:gd name="connsiteX2" fmla="*/ 239943 w 901449"/>
                <a:gd name="connsiteY2" fmla="*/ 4762 h 277305"/>
                <a:gd name="connsiteX3" fmla="*/ 399487 w 901449"/>
                <a:gd name="connsiteY3" fmla="*/ 2381 h 277305"/>
                <a:gd name="connsiteX4" fmla="*/ 556650 w 901449"/>
                <a:gd name="connsiteY4" fmla="*/ 0 h 277305"/>
                <a:gd name="connsiteX5" fmla="*/ 810009 w 901449"/>
                <a:gd name="connsiteY5" fmla="*/ 5863 h 277305"/>
                <a:gd name="connsiteX6" fmla="*/ 901449 w 901449"/>
                <a:gd name="connsiteY6" fmla="*/ 277305 h 277305"/>
                <a:gd name="connsiteX0" fmla="*/ 0 w 810009"/>
                <a:gd name="connsiteY0" fmla="*/ 185865 h 185865"/>
                <a:gd name="connsiteX1" fmla="*/ 0 w 810009"/>
                <a:gd name="connsiteY1" fmla="*/ 5863 h 185865"/>
                <a:gd name="connsiteX2" fmla="*/ 239943 w 810009"/>
                <a:gd name="connsiteY2" fmla="*/ 4762 h 185865"/>
                <a:gd name="connsiteX3" fmla="*/ 399487 w 810009"/>
                <a:gd name="connsiteY3" fmla="*/ 2381 h 185865"/>
                <a:gd name="connsiteX4" fmla="*/ 556650 w 810009"/>
                <a:gd name="connsiteY4" fmla="*/ 0 h 185865"/>
                <a:gd name="connsiteX5" fmla="*/ 810009 w 810009"/>
                <a:gd name="connsiteY5" fmla="*/ 5863 h 185865"/>
                <a:gd name="connsiteX0" fmla="*/ 0 w 810009"/>
                <a:gd name="connsiteY0" fmla="*/ 5863 h 5863"/>
                <a:gd name="connsiteX1" fmla="*/ 239943 w 810009"/>
                <a:gd name="connsiteY1" fmla="*/ 4762 h 5863"/>
                <a:gd name="connsiteX2" fmla="*/ 399487 w 810009"/>
                <a:gd name="connsiteY2" fmla="*/ 2381 h 5863"/>
                <a:gd name="connsiteX3" fmla="*/ 556650 w 810009"/>
                <a:gd name="connsiteY3" fmla="*/ 0 h 5863"/>
                <a:gd name="connsiteX4" fmla="*/ 810009 w 810009"/>
                <a:gd name="connsiteY4" fmla="*/ 5863 h 5863"/>
                <a:gd name="connsiteX0" fmla="*/ 0 w 10000"/>
                <a:gd name="connsiteY0" fmla="*/ 10000 h 227443"/>
                <a:gd name="connsiteX1" fmla="*/ 2962 w 10000"/>
                <a:gd name="connsiteY1" fmla="*/ 8122 h 227443"/>
                <a:gd name="connsiteX2" fmla="*/ 4961 w 10000"/>
                <a:gd name="connsiteY2" fmla="*/ 227443 h 227443"/>
                <a:gd name="connsiteX3" fmla="*/ 6872 w 10000"/>
                <a:gd name="connsiteY3" fmla="*/ 0 h 227443"/>
                <a:gd name="connsiteX4" fmla="*/ 10000 w 10000"/>
                <a:gd name="connsiteY4" fmla="*/ 10000 h 227443"/>
                <a:gd name="connsiteX0" fmla="*/ 0 w 9853"/>
                <a:gd name="connsiteY0" fmla="*/ 12185 h 229628"/>
                <a:gd name="connsiteX1" fmla="*/ 2962 w 9853"/>
                <a:gd name="connsiteY1" fmla="*/ 10307 h 229628"/>
                <a:gd name="connsiteX2" fmla="*/ 4961 w 9853"/>
                <a:gd name="connsiteY2" fmla="*/ 229628 h 229628"/>
                <a:gd name="connsiteX3" fmla="*/ 6872 w 9853"/>
                <a:gd name="connsiteY3" fmla="*/ 2185 h 229628"/>
                <a:gd name="connsiteX4" fmla="*/ 9853 w 9853"/>
                <a:gd name="connsiteY4" fmla="*/ 0 h 22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3" h="229628">
                  <a:moveTo>
                    <a:pt x="0" y="12185"/>
                  </a:moveTo>
                  <a:lnTo>
                    <a:pt x="2962" y="10307"/>
                  </a:lnTo>
                  <a:cubicBezTo>
                    <a:pt x="3628" y="83414"/>
                    <a:pt x="4295" y="156521"/>
                    <a:pt x="4961" y="229628"/>
                  </a:cubicBezTo>
                  <a:lnTo>
                    <a:pt x="6872" y="2185"/>
                  </a:lnTo>
                  <a:lnTo>
                    <a:pt x="9853" y="0"/>
                  </a:lnTo>
                </a:path>
              </a:pathLst>
            </a:cu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80"/>
            <p:cNvSpPr/>
            <p:nvPr/>
          </p:nvSpPr>
          <p:spPr>
            <a:xfrm>
              <a:off x="6965398" y="2689978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39210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kstvak 213"/>
          <p:cNvSpPr txBox="1"/>
          <p:nvPr/>
        </p:nvSpPr>
        <p:spPr>
          <a:xfrm>
            <a:off x="6186001" y="4779015"/>
            <a:ext cx="450005" cy="630007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rtlCol="0" anchor="t">
            <a:noAutofit/>
          </a:bodyPr>
          <a:lstStyle/>
          <a:p>
            <a:pPr algn="ctr"/>
            <a:r>
              <a:rPr lang="nl-BE" sz="1600" b="1" dirty="0">
                <a:solidFill>
                  <a:schemeClr val="bg1"/>
                </a:solidFill>
              </a:rPr>
              <a:t>A3</a:t>
            </a:r>
          </a:p>
        </p:txBody>
      </p:sp>
      <p:sp>
        <p:nvSpPr>
          <p:cNvPr id="159" name="Ovaal 158"/>
          <p:cNvSpPr/>
          <p:nvPr/>
        </p:nvSpPr>
        <p:spPr>
          <a:xfrm>
            <a:off x="6726007" y="1088974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160" name="Ovaal 75"/>
          <p:cNvSpPr/>
          <p:nvPr/>
        </p:nvSpPr>
        <p:spPr>
          <a:xfrm>
            <a:off x="9516038" y="3789004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161" name="Ovaal 160"/>
          <p:cNvSpPr/>
          <p:nvPr/>
        </p:nvSpPr>
        <p:spPr>
          <a:xfrm>
            <a:off x="6636006" y="4081580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162" name="Tekstvak 161"/>
          <p:cNvSpPr txBox="1"/>
          <p:nvPr/>
        </p:nvSpPr>
        <p:spPr>
          <a:xfrm>
            <a:off x="6186001" y="2258987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Area 1</a:t>
            </a:r>
          </a:p>
        </p:txBody>
      </p:sp>
      <p:sp>
        <p:nvSpPr>
          <p:cNvPr id="163" name="Tekstvak 162"/>
          <p:cNvSpPr txBox="1"/>
          <p:nvPr/>
        </p:nvSpPr>
        <p:spPr>
          <a:xfrm>
            <a:off x="6276002" y="6039029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Area 2</a:t>
            </a:r>
          </a:p>
        </p:txBody>
      </p:sp>
      <p:sp>
        <p:nvSpPr>
          <p:cNvPr id="164" name="Tekstvak 163"/>
          <p:cNvSpPr txBox="1"/>
          <p:nvPr/>
        </p:nvSpPr>
        <p:spPr>
          <a:xfrm>
            <a:off x="11136056" y="3789004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Area 3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(2) </a:t>
            </a:r>
            <a:r>
              <a:rPr lang="nl-BE" dirty="0" err="1"/>
              <a:t>fac</a:t>
            </a:r>
            <a:r>
              <a:rPr lang="nl-BE" dirty="0"/>
              <a:t> </a:t>
            </a:r>
            <a:r>
              <a:rPr lang="nl-BE" dirty="0" err="1"/>
              <a:t>reports</a:t>
            </a:r>
            <a:r>
              <a:rPr lang="nl-BE" dirty="0"/>
              <a:t> </a:t>
            </a:r>
            <a:r>
              <a:rPr lang="nl-BE" dirty="0" err="1"/>
              <a:t>detected</a:t>
            </a:r>
            <a:r>
              <a:rPr lang="nl-BE" dirty="0"/>
              <a:t> </a:t>
            </a:r>
            <a:br>
              <a:rPr lang="nl-BE" dirty="0"/>
            </a:br>
            <a:r>
              <a:rPr lang="nl-BE" dirty="0"/>
              <a:t>targets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hq</a:t>
            </a:r>
            <a:endParaRPr lang="nl-BE" dirty="0"/>
          </a:p>
        </p:txBody>
      </p:sp>
      <p:cxnSp>
        <p:nvCxnSpPr>
          <p:cNvPr id="54" name="Rechte verbindingslijn met pijl 53"/>
          <p:cNvCxnSpPr>
            <a:stCxn id="148" idx="2"/>
            <a:endCxn id="175" idx="0"/>
          </p:cNvCxnSpPr>
          <p:nvPr/>
        </p:nvCxnSpPr>
        <p:spPr>
          <a:xfrm flipH="1">
            <a:off x="5338471" y="3134374"/>
            <a:ext cx="757529" cy="2774850"/>
          </a:xfrm>
          <a:prstGeom prst="straightConnector1">
            <a:avLst/>
          </a:prstGeom>
          <a:ln w="28575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kstvak 82"/>
          <p:cNvSpPr txBox="1"/>
          <p:nvPr/>
        </p:nvSpPr>
        <p:spPr>
          <a:xfrm>
            <a:off x="5015988" y="4059469"/>
            <a:ext cx="810009" cy="630006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rtlCol="0" anchor="t">
            <a:noAutofit/>
          </a:bodyPr>
          <a:lstStyle/>
          <a:p>
            <a:pPr algn="ctr"/>
            <a:r>
              <a:rPr lang="nl-BE" sz="1600" b="1" dirty="0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84" name="Tekstvak 83"/>
          <p:cNvSpPr txBox="1"/>
          <p:nvPr/>
        </p:nvSpPr>
        <p:spPr>
          <a:xfrm>
            <a:off x="5091599" y="4329471"/>
            <a:ext cx="284393" cy="27000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5" name="Tekstvak 84"/>
          <p:cNvSpPr txBox="1"/>
          <p:nvPr/>
        </p:nvSpPr>
        <p:spPr>
          <a:xfrm>
            <a:off x="5465993" y="4329471"/>
            <a:ext cx="284393" cy="270003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sz="1200" b="1" dirty="0">
                <a:solidFill>
                  <a:schemeClr val="bg1"/>
                </a:solidFill>
              </a:rPr>
              <a:t>B</a:t>
            </a:r>
          </a:p>
        </p:txBody>
      </p:sp>
      <p:grpSp>
        <p:nvGrpSpPr>
          <p:cNvPr id="147" name="Group 146"/>
          <p:cNvGrpSpPr/>
          <p:nvPr/>
        </p:nvGrpSpPr>
        <p:grpSpPr>
          <a:xfrm>
            <a:off x="5741414" y="2708992"/>
            <a:ext cx="709172" cy="425382"/>
            <a:chOff x="875941" y="4540516"/>
            <a:chExt cx="900010" cy="539852"/>
          </a:xfrm>
        </p:grpSpPr>
        <p:sp>
          <p:nvSpPr>
            <p:cNvPr id="148" name="Rectangle 147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9" name="Straight Connector 148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Oval 150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83885" y="5909224"/>
            <a:ext cx="709172" cy="631924"/>
            <a:chOff x="4983885" y="5909224"/>
            <a:chExt cx="709172" cy="631924"/>
          </a:xfrm>
        </p:grpSpPr>
        <p:sp>
          <p:nvSpPr>
            <p:cNvPr id="175" name="Rectangle 174"/>
            <p:cNvSpPr/>
            <p:nvPr/>
          </p:nvSpPr>
          <p:spPr>
            <a:xfrm>
              <a:off x="4983885" y="5909224"/>
              <a:ext cx="709172" cy="42538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4983885" y="6174029"/>
              <a:ext cx="0" cy="3671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983885" y="6039029"/>
              <a:ext cx="70917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0"/>
          <p:cNvGrpSpPr/>
          <p:nvPr/>
        </p:nvGrpSpPr>
        <p:grpSpPr>
          <a:xfrm>
            <a:off x="7709486" y="5184452"/>
            <a:ext cx="540006" cy="577521"/>
            <a:chOff x="3189020" y="5990595"/>
            <a:chExt cx="540006" cy="577521"/>
          </a:xfrm>
        </p:grpSpPr>
        <p:sp>
          <p:nvSpPr>
            <p:cNvPr id="91" name="Rectangle 81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" name="Group 83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95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6" name="Straight Connector 86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1" name="Group 121"/>
          <p:cNvGrpSpPr/>
          <p:nvPr/>
        </p:nvGrpSpPr>
        <p:grpSpPr>
          <a:xfrm>
            <a:off x="10609214" y="4914015"/>
            <a:ext cx="540006" cy="540006"/>
            <a:chOff x="7557854" y="4068597"/>
            <a:chExt cx="540006" cy="540006"/>
          </a:xfrm>
        </p:grpSpPr>
        <p:sp>
          <p:nvSpPr>
            <p:cNvPr id="102" name="Rectangle 135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4" name="Straight Connector 137"/>
            <p:cNvCxnSpPr>
              <a:stCxn id="102" idx="0"/>
              <a:endCxn id="102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45"/>
          <p:cNvGrpSpPr/>
          <p:nvPr/>
        </p:nvGrpSpPr>
        <p:grpSpPr>
          <a:xfrm>
            <a:off x="7806019" y="2258987"/>
            <a:ext cx="540006" cy="540006"/>
            <a:chOff x="5645995" y="1988984"/>
            <a:chExt cx="540006" cy="540006"/>
          </a:xfrm>
        </p:grpSpPr>
        <p:sp>
          <p:nvSpPr>
            <p:cNvPr id="106" name="Rectangle 146"/>
            <p:cNvSpPr/>
            <p:nvPr/>
          </p:nvSpPr>
          <p:spPr>
            <a:xfrm rot="18900000">
              <a:off x="5645995" y="1988984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80"/>
            <p:cNvSpPr/>
            <p:nvPr/>
          </p:nvSpPr>
          <p:spPr>
            <a:xfrm>
              <a:off x="5690995" y="2158694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Oval 148"/>
            <p:cNvSpPr/>
            <p:nvPr/>
          </p:nvSpPr>
          <p:spPr>
            <a:xfrm>
              <a:off x="5882247" y="2370987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49"/>
            <p:cNvSpPr/>
            <p:nvPr/>
          </p:nvSpPr>
          <p:spPr>
            <a:xfrm>
              <a:off x="5766562" y="237118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50"/>
            <p:cNvSpPr/>
            <p:nvPr/>
          </p:nvSpPr>
          <p:spPr>
            <a:xfrm>
              <a:off x="6004452" y="2371182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1" name="Straight Connector 151"/>
            <p:cNvCxnSpPr>
              <a:stCxn id="106" idx="1"/>
              <a:endCxn id="106" idx="3"/>
            </p:cNvCxnSpPr>
            <p:nvPr/>
          </p:nvCxnSpPr>
          <p:spPr>
            <a:xfrm flipV="1">
              <a:off x="5725077" y="2068066"/>
              <a:ext cx="381842" cy="38184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52"/>
            <p:cNvCxnSpPr>
              <a:stCxn id="106" idx="0"/>
              <a:endCxn id="106" idx="2"/>
            </p:cNvCxnSpPr>
            <p:nvPr/>
          </p:nvCxnSpPr>
          <p:spPr>
            <a:xfrm>
              <a:off x="5725077" y="2068066"/>
              <a:ext cx="381842" cy="38184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53"/>
          <p:cNvGrpSpPr/>
          <p:nvPr/>
        </p:nvGrpSpPr>
        <p:grpSpPr>
          <a:xfrm>
            <a:off x="9246035" y="2078985"/>
            <a:ext cx="540006" cy="540006"/>
            <a:chOff x="6920398" y="2520268"/>
            <a:chExt cx="540006" cy="540006"/>
          </a:xfrm>
        </p:grpSpPr>
        <p:sp>
          <p:nvSpPr>
            <p:cNvPr id="114" name="Rectangle 154"/>
            <p:cNvSpPr/>
            <p:nvPr/>
          </p:nvSpPr>
          <p:spPr>
            <a:xfrm rot="18900000">
              <a:off x="6920398" y="2520268"/>
              <a:ext cx="540006" cy="540006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23"/>
            <p:cNvSpPr/>
            <p:nvPr/>
          </p:nvSpPr>
          <p:spPr>
            <a:xfrm>
              <a:off x="6983976" y="2967456"/>
              <a:ext cx="412848" cy="69643"/>
            </a:xfrm>
            <a:custGeom>
              <a:avLst/>
              <a:gdLst>
                <a:gd name="connsiteX0" fmla="*/ 0 w 810009"/>
                <a:gd name="connsiteY0" fmla="*/ 0 h 180002"/>
                <a:gd name="connsiteX1" fmla="*/ 810009 w 810009"/>
                <a:gd name="connsiteY1" fmla="*/ 0 h 180002"/>
                <a:gd name="connsiteX2" fmla="*/ 810009 w 810009"/>
                <a:gd name="connsiteY2" fmla="*/ 180002 h 180002"/>
                <a:gd name="connsiteX3" fmla="*/ 0 w 810009"/>
                <a:gd name="connsiteY3" fmla="*/ 180002 h 180002"/>
                <a:gd name="connsiteX4" fmla="*/ 0 w 810009"/>
                <a:gd name="connsiteY4" fmla="*/ 0 h 180002"/>
                <a:gd name="connsiteX0" fmla="*/ 0 w 810009"/>
                <a:gd name="connsiteY0" fmla="*/ 3482 h 183484"/>
                <a:gd name="connsiteX1" fmla="*/ 399487 w 810009"/>
                <a:gd name="connsiteY1" fmla="*/ 0 h 183484"/>
                <a:gd name="connsiteX2" fmla="*/ 810009 w 810009"/>
                <a:gd name="connsiteY2" fmla="*/ 3482 h 183484"/>
                <a:gd name="connsiteX3" fmla="*/ 810009 w 810009"/>
                <a:gd name="connsiteY3" fmla="*/ 183484 h 183484"/>
                <a:gd name="connsiteX4" fmla="*/ 0 w 810009"/>
                <a:gd name="connsiteY4" fmla="*/ 183484 h 183484"/>
                <a:gd name="connsiteX5" fmla="*/ 0 w 810009"/>
                <a:gd name="connsiteY5" fmla="*/ 3482 h 183484"/>
                <a:gd name="connsiteX0" fmla="*/ 0 w 810009"/>
                <a:gd name="connsiteY0" fmla="*/ 3482 h 183484"/>
                <a:gd name="connsiteX1" fmla="*/ 239943 w 810009"/>
                <a:gd name="connsiteY1" fmla="*/ 2381 h 183484"/>
                <a:gd name="connsiteX2" fmla="*/ 399487 w 810009"/>
                <a:gd name="connsiteY2" fmla="*/ 0 h 183484"/>
                <a:gd name="connsiteX3" fmla="*/ 810009 w 810009"/>
                <a:gd name="connsiteY3" fmla="*/ 3482 h 183484"/>
                <a:gd name="connsiteX4" fmla="*/ 810009 w 810009"/>
                <a:gd name="connsiteY4" fmla="*/ 183484 h 183484"/>
                <a:gd name="connsiteX5" fmla="*/ 0 w 810009"/>
                <a:gd name="connsiteY5" fmla="*/ 183484 h 183484"/>
                <a:gd name="connsiteX6" fmla="*/ 0 w 810009"/>
                <a:gd name="connsiteY6" fmla="*/ 3482 h 183484"/>
                <a:gd name="connsiteX0" fmla="*/ 0 w 810009"/>
                <a:gd name="connsiteY0" fmla="*/ 5863 h 185865"/>
                <a:gd name="connsiteX1" fmla="*/ 239943 w 810009"/>
                <a:gd name="connsiteY1" fmla="*/ 4762 h 185865"/>
                <a:gd name="connsiteX2" fmla="*/ 399487 w 810009"/>
                <a:gd name="connsiteY2" fmla="*/ 2381 h 185865"/>
                <a:gd name="connsiteX3" fmla="*/ 556650 w 810009"/>
                <a:gd name="connsiteY3" fmla="*/ 0 h 185865"/>
                <a:gd name="connsiteX4" fmla="*/ 810009 w 810009"/>
                <a:gd name="connsiteY4" fmla="*/ 5863 h 185865"/>
                <a:gd name="connsiteX5" fmla="*/ 810009 w 810009"/>
                <a:gd name="connsiteY5" fmla="*/ 185865 h 185865"/>
                <a:gd name="connsiteX6" fmla="*/ 0 w 810009"/>
                <a:gd name="connsiteY6" fmla="*/ 185865 h 185865"/>
                <a:gd name="connsiteX7" fmla="*/ 0 w 810009"/>
                <a:gd name="connsiteY7" fmla="*/ 5863 h 185865"/>
                <a:gd name="connsiteX0" fmla="*/ 0 w 901449"/>
                <a:gd name="connsiteY0" fmla="*/ 185865 h 277305"/>
                <a:gd name="connsiteX1" fmla="*/ 0 w 901449"/>
                <a:gd name="connsiteY1" fmla="*/ 5863 h 277305"/>
                <a:gd name="connsiteX2" fmla="*/ 239943 w 901449"/>
                <a:gd name="connsiteY2" fmla="*/ 4762 h 277305"/>
                <a:gd name="connsiteX3" fmla="*/ 399487 w 901449"/>
                <a:gd name="connsiteY3" fmla="*/ 2381 h 277305"/>
                <a:gd name="connsiteX4" fmla="*/ 556650 w 901449"/>
                <a:gd name="connsiteY4" fmla="*/ 0 h 277305"/>
                <a:gd name="connsiteX5" fmla="*/ 810009 w 901449"/>
                <a:gd name="connsiteY5" fmla="*/ 5863 h 277305"/>
                <a:gd name="connsiteX6" fmla="*/ 901449 w 901449"/>
                <a:gd name="connsiteY6" fmla="*/ 277305 h 277305"/>
                <a:gd name="connsiteX0" fmla="*/ 0 w 810009"/>
                <a:gd name="connsiteY0" fmla="*/ 185865 h 185865"/>
                <a:gd name="connsiteX1" fmla="*/ 0 w 810009"/>
                <a:gd name="connsiteY1" fmla="*/ 5863 h 185865"/>
                <a:gd name="connsiteX2" fmla="*/ 239943 w 810009"/>
                <a:gd name="connsiteY2" fmla="*/ 4762 h 185865"/>
                <a:gd name="connsiteX3" fmla="*/ 399487 w 810009"/>
                <a:gd name="connsiteY3" fmla="*/ 2381 h 185865"/>
                <a:gd name="connsiteX4" fmla="*/ 556650 w 810009"/>
                <a:gd name="connsiteY4" fmla="*/ 0 h 185865"/>
                <a:gd name="connsiteX5" fmla="*/ 810009 w 810009"/>
                <a:gd name="connsiteY5" fmla="*/ 5863 h 185865"/>
                <a:gd name="connsiteX0" fmla="*/ 0 w 810009"/>
                <a:gd name="connsiteY0" fmla="*/ 5863 h 5863"/>
                <a:gd name="connsiteX1" fmla="*/ 239943 w 810009"/>
                <a:gd name="connsiteY1" fmla="*/ 4762 h 5863"/>
                <a:gd name="connsiteX2" fmla="*/ 399487 w 810009"/>
                <a:gd name="connsiteY2" fmla="*/ 2381 h 5863"/>
                <a:gd name="connsiteX3" fmla="*/ 556650 w 810009"/>
                <a:gd name="connsiteY3" fmla="*/ 0 h 5863"/>
                <a:gd name="connsiteX4" fmla="*/ 810009 w 810009"/>
                <a:gd name="connsiteY4" fmla="*/ 5863 h 5863"/>
                <a:gd name="connsiteX0" fmla="*/ 0 w 10000"/>
                <a:gd name="connsiteY0" fmla="*/ 10000 h 227443"/>
                <a:gd name="connsiteX1" fmla="*/ 2962 w 10000"/>
                <a:gd name="connsiteY1" fmla="*/ 8122 h 227443"/>
                <a:gd name="connsiteX2" fmla="*/ 4961 w 10000"/>
                <a:gd name="connsiteY2" fmla="*/ 227443 h 227443"/>
                <a:gd name="connsiteX3" fmla="*/ 6872 w 10000"/>
                <a:gd name="connsiteY3" fmla="*/ 0 h 227443"/>
                <a:gd name="connsiteX4" fmla="*/ 10000 w 10000"/>
                <a:gd name="connsiteY4" fmla="*/ 10000 h 227443"/>
                <a:gd name="connsiteX0" fmla="*/ 0 w 9853"/>
                <a:gd name="connsiteY0" fmla="*/ 12185 h 229628"/>
                <a:gd name="connsiteX1" fmla="*/ 2962 w 9853"/>
                <a:gd name="connsiteY1" fmla="*/ 10307 h 229628"/>
                <a:gd name="connsiteX2" fmla="*/ 4961 w 9853"/>
                <a:gd name="connsiteY2" fmla="*/ 229628 h 229628"/>
                <a:gd name="connsiteX3" fmla="*/ 6872 w 9853"/>
                <a:gd name="connsiteY3" fmla="*/ 2185 h 229628"/>
                <a:gd name="connsiteX4" fmla="*/ 9853 w 9853"/>
                <a:gd name="connsiteY4" fmla="*/ 0 h 22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3" h="229628">
                  <a:moveTo>
                    <a:pt x="0" y="12185"/>
                  </a:moveTo>
                  <a:lnTo>
                    <a:pt x="2962" y="10307"/>
                  </a:lnTo>
                  <a:cubicBezTo>
                    <a:pt x="3628" y="83414"/>
                    <a:pt x="4295" y="156521"/>
                    <a:pt x="4961" y="229628"/>
                  </a:cubicBezTo>
                  <a:lnTo>
                    <a:pt x="6872" y="2185"/>
                  </a:lnTo>
                  <a:lnTo>
                    <a:pt x="9853" y="0"/>
                  </a:lnTo>
                </a:path>
              </a:pathLst>
            </a:cu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80"/>
            <p:cNvSpPr/>
            <p:nvPr/>
          </p:nvSpPr>
          <p:spPr>
            <a:xfrm>
              <a:off x="6965398" y="2689978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7" name="Tekstvak 176"/>
          <p:cNvSpPr txBox="1"/>
          <p:nvPr/>
        </p:nvSpPr>
        <p:spPr>
          <a:xfrm>
            <a:off x="8166023" y="1988984"/>
            <a:ext cx="374394" cy="360004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79" name="Tekstvak 178"/>
          <p:cNvSpPr txBox="1"/>
          <p:nvPr/>
        </p:nvSpPr>
        <p:spPr>
          <a:xfrm>
            <a:off x="8069391" y="4959017"/>
            <a:ext cx="374394" cy="360004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0" name="Tekstvak 179"/>
          <p:cNvSpPr txBox="1"/>
          <p:nvPr/>
        </p:nvSpPr>
        <p:spPr>
          <a:xfrm>
            <a:off x="10956054" y="4661671"/>
            <a:ext cx="374394" cy="360004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</a:t>
            </a:r>
          </a:p>
        </p:txBody>
      </p:sp>
      <p:grpSp>
        <p:nvGrpSpPr>
          <p:cNvPr id="165" name="Group 146"/>
          <p:cNvGrpSpPr/>
          <p:nvPr/>
        </p:nvGrpSpPr>
        <p:grpSpPr>
          <a:xfrm>
            <a:off x="6096000" y="4025934"/>
            <a:ext cx="709172" cy="425382"/>
            <a:chOff x="875941" y="4540516"/>
            <a:chExt cx="900010" cy="539852"/>
          </a:xfrm>
        </p:grpSpPr>
        <p:sp>
          <p:nvSpPr>
            <p:cNvPr id="183" name="Rectangle 147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4" name="Straight Connector 148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Oval 150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51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52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Group 87"/>
          <p:cNvGrpSpPr/>
          <p:nvPr/>
        </p:nvGrpSpPr>
        <p:grpSpPr>
          <a:xfrm>
            <a:off x="8172907" y="2984155"/>
            <a:ext cx="545140" cy="622884"/>
            <a:chOff x="10596050" y="3609154"/>
            <a:chExt cx="630007" cy="719854"/>
          </a:xfrm>
        </p:grpSpPr>
        <p:sp>
          <p:nvSpPr>
            <p:cNvPr id="190" name="Rectangle 4"/>
            <p:cNvSpPr/>
            <p:nvPr/>
          </p:nvSpPr>
          <p:spPr>
            <a:xfrm>
              <a:off x="10596050" y="3609154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1" name="Flowchart: Collate 114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2" name="TextBox 120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ysClr val="windowText" lastClr="000000"/>
                  </a:solidFill>
                </a:rPr>
                <a:t>A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93" name="Tekstvak 192"/>
          <p:cNvSpPr txBox="1"/>
          <p:nvPr/>
        </p:nvSpPr>
        <p:spPr>
          <a:xfrm>
            <a:off x="8526027" y="2798993"/>
            <a:ext cx="374394" cy="360004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95" name="Tekstvak 194"/>
          <p:cNvSpPr txBox="1"/>
          <p:nvPr/>
        </p:nvSpPr>
        <p:spPr>
          <a:xfrm>
            <a:off x="5555994" y="2528990"/>
            <a:ext cx="36000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196" name="Tekstvak 195"/>
          <p:cNvSpPr txBox="1"/>
          <p:nvPr/>
        </p:nvSpPr>
        <p:spPr>
          <a:xfrm>
            <a:off x="5915998" y="3789004"/>
            <a:ext cx="36000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88" name="Tekstvak 87"/>
          <p:cNvSpPr txBox="1"/>
          <p:nvPr/>
        </p:nvSpPr>
        <p:spPr>
          <a:xfrm>
            <a:off x="5555994" y="6129030"/>
            <a:ext cx="450005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HQ</a:t>
            </a:r>
          </a:p>
        </p:txBody>
      </p:sp>
      <p:grpSp>
        <p:nvGrpSpPr>
          <p:cNvPr id="197" name="Group 6"/>
          <p:cNvGrpSpPr/>
          <p:nvPr/>
        </p:nvGrpSpPr>
        <p:grpSpPr>
          <a:xfrm>
            <a:off x="425937" y="4015844"/>
            <a:ext cx="591444" cy="673631"/>
            <a:chOff x="5829807" y="2755369"/>
            <a:chExt cx="591444" cy="673631"/>
          </a:xfrm>
        </p:grpSpPr>
        <p:sp>
          <p:nvSpPr>
            <p:cNvPr id="198" name="Rectangle 5"/>
            <p:cNvSpPr/>
            <p:nvPr/>
          </p:nvSpPr>
          <p:spPr>
            <a:xfrm>
              <a:off x="5829807" y="2755369"/>
              <a:ext cx="591444" cy="673631"/>
            </a:xfrm>
            <a:custGeom>
              <a:avLst/>
              <a:gdLst>
                <a:gd name="connsiteX0" fmla="*/ 0 w 720008"/>
                <a:gd name="connsiteY0" fmla="*/ 0 h 540006"/>
                <a:gd name="connsiteX1" fmla="*/ 720008 w 720008"/>
                <a:gd name="connsiteY1" fmla="*/ 0 h 540006"/>
                <a:gd name="connsiteX2" fmla="*/ 720008 w 720008"/>
                <a:gd name="connsiteY2" fmla="*/ 540006 h 540006"/>
                <a:gd name="connsiteX3" fmla="*/ 0 w 720008"/>
                <a:gd name="connsiteY3" fmla="*/ 540006 h 540006"/>
                <a:gd name="connsiteX4" fmla="*/ 0 w 720008"/>
                <a:gd name="connsiteY4" fmla="*/ 0 h 540006"/>
                <a:gd name="connsiteX0" fmla="*/ 0 w 720008"/>
                <a:gd name="connsiteY0" fmla="*/ 540006 h 540006"/>
                <a:gd name="connsiteX1" fmla="*/ 720008 w 720008"/>
                <a:gd name="connsiteY1" fmla="*/ 0 h 540006"/>
                <a:gd name="connsiteX2" fmla="*/ 720008 w 720008"/>
                <a:gd name="connsiteY2" fmla="*/ 540006 h 540006"/>
                <a:gd name="connsiteX3" fmla="*/ 0 w 720008"/>
                <a:gd name="connsiteY3" fmla="*/ 540006 h 540006"/>
                <a:gd name="connsiteX0" fmla="*/ 0 w 720008"/>
                <a:gd name="connsiteY0" fmla="*/ 549531 h 549531"/>
                <a:gd name="connsiteX1" fmla="*/ 339008 w 720008"/>
                <a:gd name="connsiteY1" fmla="*/ 0 h 549531"/>
                <a:gd name="connsiteX2" fmla="*/ 720008 w 720008"/>
                <a:gd name="connsiteY2" fmla="*/ 549531 h 549531"/>
                <a:gd name="connsiteX3" fmla="*/ 0 w 720008"/>
                <a:gd name="connsiteY3" fmla="*/ 549531 h 549531"/>
                <a:gd name="connsiteX0" fmla="*/ 0 w 811448"/>
                <a:gd name="connsiteY0" fmla="*/ 549531 h 640971"/>
                <a:gd name="connsiteX1" fmla="*/ 339008 w 811448"/>
                <a:gd name="connsiteY1" fmla="*/ 0 h 640971"/>
                <a:gd name="connsiteX2" fmla="*/ 811448 w 811448"/>
                <a:gd name="connsiteY2" fmla="*/ 640971 h 640971"/>
                <a:gd name="connsiteX0" fmla="*/ 0 w 659048"/>
                <a:gd name="connsiteY0" fmla="*/ 549531 h 549531"/>
                <a:gd name="connsiteX1" fmla="*/ 339008 w 659048"/>
                <a:gd name="connsiteY1" fmla="*/ 0 h 549531"/>
                <a:gd name="connsiteX2" fmla="*/ 659048 w 659048"/>
                <a:gd name="connsiteY2" fmla="*/ 536196 h 549531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12 w 716210"/>
                <a:gd name="connsiteY0" fmla="*/ 549531 h 555246"/>
                <a:gd name="connsiteX1" fmla="*/ 339020 w 716210"/>
                <a:gd name="connsiteY1" fmla="*/ 0 h 555246"/>
                <a:gd name="connsiteX2" fmla="*/ 716210 w 716210"/>
                <a:gd name="connsiteY2" fmla="*/ 555246 h 555246"/>
                <a:gd name="connsiteX0" fmla="*/ 12 w 716210"/>
                <a:gd name="connsiteY0" fmla="*/ 549531 h 555246"/>
                <a:gd name="connsiteX1" fmla="*/ 339020 w 716210"/>
                <a:gd name="connsiteY1" fmla="*/ 0 h 555246"/>
                <a:gd name="connsiteX2" fmla="*/ 716210 w 716210"/>
                <a:gd name="connsiteY2" fmla="*/ 555246 h 555246"/>
                <a:gd name="connsiteX0" fmla="*/ 36 w 716234"/>
                <a:gd name="connsiteY0" fmla="*/ 549531 h 555246"/>
                <a:gd name="connsiteX1" fmla="*/ 339044 w 716234"/>
                <a:gd name="connsiteY1" fmla="*/ 0 h 555246"/>
                <a:gd name="connsiteX2" fmla="*/ 716234 w 716234"/>
                <a:gd name="connsiteY2" fmla="*/ 555246 h 555246"/>
                <a:gd name="connsiteX0" fmla="*/ 35 w 716233"/>
                <a:gd name="connsiteY0" fmla="*/ 549532 h 555247"/>
                <a:gd name="connsiteX1" fmla="*/ 339043 w 716233"/>
                <a:gd name="connsiteY1" fmla="*/ 1 h 555247"/>
                <a:gd name="connsiteX2" fmla="*/ 716233 w 716233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4 h 555249"/>
                <a:gd name="connsiteX1" fmla="*/ 339019 w 716209"/>
                <a:gd name="connsiteY1" fmla="*/ 3 h 555249"/>
                <a:gd name="connsiteX2" fmla="*/ 716209 w 716209"/>
                <a:gd name="connsiteY2" fmla="*/ 555249 h 555249"/>
                <a:gd name="connsiteX0" fmla="*/ 9 w 716207"/>
                <a:gd name="connsiteY0" fmla="*/ 551614 h 557329"/>
                <a:gd name="connsiteX1" fmla="*/ 362830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4 h 557329"/>
                <a:gd name="connsiteX1" fmla="*/ 346161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4 h 557329"/>
                <a:gd name="connsiteX1" fmla="*/ 353305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3 h 557328"/>
                <a:gd name="connsiteX1" fmla="*/ 353305 w 716207"/>
                <a:gd name="connsiteY1" fmla="*/ 2 h 557328"/>
                <a:gd name="connsiteX2" fmla="*/ 716207 w 716207"/>
                <a:gd name="connsiteY2" fmla="*/ 557328 h 557328"/>
                <a:gd name="connsiteX0" fmla="*/ 19 w 716217"/>
                <a:gd name="connsiteY0" fmla="*/ 551663 h 557378"/>
                <a:gd name="connsiteX1" fmla="*/ 353315 w 716217"/>
                <a:gd name="connsiteY1" fmla="*/ 52 h 557378"/>
                <a:gd name="connsiteX2" fmla="*/ 716217 w 716217"/>
                <a:gd name="connsiteY2" fmla="*/ 557378 h 55737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3693 h 559408"/>
                <a:gd name="connsiteX1" fmla="*/ 367592 w 716206"/>
                <a:gd name="connsiteY1" fmla="*/ 1 h 559408"/>
                <a:gd name="connsiteX2" fmla="*/ 716206 w 716206"/>
                <a:gd name="connsiteY2" fmla="*/ 559408 h 559408"/>
                <a:gd name="connsiteX0" fmla="*/ 8 w 716206"/>
                <a:gd name="connsiteY0" fmla="*/ 553694 h 559409"/>
                <a:gd name="connsiteX1" fmla="*/ 367592 w 716206"/>
                <a:gd name="connsiteY1" fmla="*/ 2 h 559409"/>
                <a:gd name="connsiteX2" fmla="*/ 716206 w 716206"/>
                <a:gd name="connsiteY2" fmla="*/ 559409 h 559409"/>
                <a:gd name="connsiteX0" fmla="*/ 8 w 716206"/>
                <a:gd name="connsiteY0" fmla="*/ 553694 h 559409"/>
                <a:gd name="connsiteX1" fmla="*/ 360448 w 716206"/>
                <a:gd name="connsiteY1" fmla="*/ 2 h 559409"/>
                <a:gd name="connsiteX2" fmla="*/ 716206 w 716206"/>
                <a:gd name="connsiteY2" fmla="*/ 559409 h 559409"/>
                <a:gd name="connsiteX0" fmla="*/ 0 w 716198"/>
                <a:gd name="connsiteY0" fmla="*/ 553694 h 559409"/>
                <a:gd name="connsiteX1" fmla="*/ 360440 w 716198"/>
                <a:gd name="connsiteY1" fmla="*/ 2 h 559409"/>
                <a:gd name="connsiteX2" fmla="*/ 716198 w 716198"/>
                <a:gd name="connsiteY2" fmla="*/ 559409 h 559409"/>
                <a:gd name="connsiteX0" fmla="*/ 0 w 716199"/>
                <a:gd name="connsiteY0" fmla="*/ 553696 h 559411"/>
                <a:gd name="connsiteX1" fmla="*/ 360440 w 716199"/>
                <a:gd name="connsiteY1" fmla="*/ 4 h 559411"/>
                <a:gd name="connsiteX2" fmla="*/ 716198 w 716199"/>
                <a:gd name="connsiteY2" fmla="*/ 559411 h 559411"/>
                <a:gd name="connsiteX0" fmla="*/ 0 w 716199"/>
                <a:gd name="connsiteY0" fmla="*/ 553697 h 559412"/>
                <a:gd name="connsiteX1" fmla="*/ 360440 w 716199"/>
                <a:gd name="connsiteY1" fmla="*/ 5 h 559412"/>
                <a:gd name="connsiteX2" fmla="*/ 716198 w 716199"/>
                <a:gd name="connsiteY2" fmla="*/ 559412 h 55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199" h="559412">
                  <a:moveTo>
                    <a:pt x="0" y="553697"/>
                  </a:moveTo>
                  <a:cubicBezTo>
                    <a:pt x="5846" y="172937"/>
                    <a:pt x="168856" y="-747"/>
                    <a:pt x="360440" y="5"/>
                  </a:cubicBezTo>
                  <a:cubicBezTo>
                    <a:pt x="565530" y="-1122"/>
                    <a:pt x="716674" y="178830"/>
                    <a:pt x="716198" y="559412"/>
                  </a:cubicBezTo>
                </a:path>
              </a:pathLst>
            </a:cu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Flowchart: Collate 166"/>
            <p:cNvSpPr/>
            <p:nvPr/>
          </p:nvSpPr>
          <p:spPr>
            <a:xfrm rot="5400000">
              <a:off x="6050194" y="3076273"/>
              <a:ext cx="150670" cy="301340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0" name="TextBox 167"/>
            <p:cNvSpPr txBox="1"/>
            <p:nvPr/>
          </p:nvSpPr>
          <p:spPr>
            <a:xfrm>
              <a:off x="5891897" y="2881572"/>
              <a:ext cx="467263" cy="261404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ysClr val="windowText" lastClr="000000"/>
                  </a:solidFill>
                </a:rPr>
                <a:t>A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01" name="Group 168"/>
          <p:cNvGrpSpPr/>
          <p:nvPr/>
        </p:nvGrpSpPr>
        <p:grpSpPr>
          <a:xfrm>
            <a:off x="454751" y="5831480"/>
            <a:ext cx="591444" cy="673631"/>
            <a:chOff x="5829807" y="2755369"/>
            <a:chExt cx="591444" cy="673631"/>
          </a:xfrm>
        </p:grpSpPr>
        <p:sp>
          <p:nvSpPr>
            <p:cNvPr id="202" name="Rectangle 5"/>
            <p:cNvSpPr/>
            <p:nvPr/>
          </p:nvSpPr>
          <p:spPr>
            <a:xfrm>
              <a:off x="5829807" y="2755369"/>
              <a:ext cx="591444" cy="673631"/>
            </a:xfrm>
            <a:custGeom>
              <a:avLst/>
              <a:gdLst>
                <a:gd name="connsiteX0" fmla="*/ 0 w 720008"/>
                <a:gd name="connsiteY0" fmla="*/ 0 h 540006"/>
                <a:gd name="connsiteX1" fmla="*/ 720008 w 720008"/>
                <a:gd name="connsiteY1" fmla="*/ 0 h 540006"/>
                <a:gd name="connsiteX2" fmla="*/ 720008 w 720008"/>
                <a:gd name="connsiteY2" fmla="*/ 540006 h 540006"/>
                <a:gd name="connsiteX3" fmla="*/ 0 w 720008"/>
                <a:gd name="connsiteY3" fmla="*/ 540006 h 540006"/>
                <a:gd name="connsiteX4" fmla="*/ 0 w 720008"/>
                <a:gd name="connsiteY4" fmla="*/ 0 h 540006"/>
                <a:gd name="connsiteX0" fmla="*/ 0 w 720008"/>
                <a:gd name="connsiteY0" fmla="*/ 540006 h 540006"/>
                <a:gd name="connsiteX1" fmla="*/ 720008 w 720008"/>
                <a:gd name="connsiteY1" fmla="*/ 0 h 540006"/>
                <a:gd name="connsiteX2" fmla="*/ 720008 w 720008"/>
                <a:gd name="connsiteY2" fmla="*/ 540006 h 540006"/>
                <a:gd name="connsiteX3" fmla="*/ 0 w 720008"/>
                <a:gd name="connsiteY3" fmla="*/ 540006 h 540006"/>
                <a:gd name="connsiteX0" fmla="*/ 0 w 720008"/>
                <a:gd name="connsiteY0" fmla="*/ 549531 h 549531"/>
                <a:gd name="connsiteX1" fmla="*/ 339008 w 720008"/>
                <a:gd name="connsiteY1" fmla="*/ 0 h 549531"/>
                <a:gd name="connsiteX2" fmla="*/ 720008 w 720008"/>
                <a:gd name="connsiteY2" fmla="*/ 549531 h 549531"/>
                <a:gd name="connsiteX3" fmla="*/ 0 w 720008"/>
                <a:gd name="connsiteY3" fmla="*/ 549531 h 549531"/>
                <a:gd name="connsiteX0" fmla="*/ 0 w 811448"/>
                <a:gd name="connsiteY0" fmla="*/ 549531 h 640971"/>
                <a:gd name="connsiteX1" fmla="*/ 339008 w 811448"/>
                <a:gd name="connsiteY1" fmla="*/ 0 h 640971"/>
                <a:gd name="connsiteX2" fmla="*/ 811448 w 811448"/>
                <a:gd name="connsiteY2" fmla="*/ 640971 h 640971"/>
                <a:gd name="connsiteX0" fmla="*/ 0 w 659048"/>
                <a:gd name="connsiteY0" fmla="*/ 549531 h 549531"/>
                <a:gd name="connsiteX1" fmla="*/ 339008 w 659048"/>
                <a:gd name="connsiteY1" fmla="*/ 0 h 549531"/>
                <a:gd name="connsiteX2" fmla="*/ 659048 w 659048"/>
                <a:gd name="connsiteY2" fmla="*/ 536196 h 549531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12 w 716210"/>
                <a:gd name="connsiteY0" fmla="*/ 549531 h 555246"/>
                <a:gd name="connsiteX1" fmla="*/ 339020 w 716210"/>
                <a:gd name="connsiteY1" fmla="*/ 0 h 555246"/>
                <a:gd name="connsiteX2" fmla="*/ 716210 w 716210"/>
                <a:gd name="connsiteY2" fmla="*/ 555246 h 555246"/>
                <a:gd name="connsiteX0" fmla="*/ 12 w 716210"/>
                <a:gd name="connsiteY0" fmla="*/ 549531 h 555246"/>
                <a:gd name="connsiteX1" fmla="*/ 339020 w 716210"/>
                <a:gd name="connsiteY1" fmla="*/ 0 h 555246"/>
                <a:gd name="connsiteX2" fmla="*/ 716210 w 716210"/>
                <a:gd name="connsiteY2" fmla="*/ 555246 h 555246"/>
                <a:gd name="connsiteX0" fmla="*/ 36 w 716234"/>
                <a:gd name="connsiteY0" fmla="*/ 549531 h 555246"/>
                <a:gd name="connsiteX1" fmla="*/ 339044 w 716234"/>
                <a:gd name="connsiteY1" fmla="*/ 0 h 555246"/>
                <a:gd name="connsiteX2" fmla="*/ 716234 w 716234"/>
                <a:gd name="connsiteY2" fmla="*/ 555246 h 555246"/>
                <a:gd name="connsiteX0" fmla="*/ 35 w 716233"/>
                <a:gd name="connsiteY0" fmla="*/ 549532 h 555247"/>
                <a:gd name="connsiteX1" fmla="*/ 339043 w 716233"/>
                <a:gd name="connsiteY1" fmla="*/ 1 h 555247"/>
                <a:gd name="connsiteX2" fmla="*/ 716233 w 716233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4 h 555249"/>
                <a:gd name="connsiteX1" fmla="*/ 339019 w 716209"/>
                <a:gd name="connsiteY1" fmla="*/ 3 h 555249"/>
                <a:gd name="connsiteX2" fmla="*/ 716209 w 716209"/>
                <a:gd name="connsiteY2" fmla="*/ 555249 h 555249"/>
                <a:gd name="connsiteX0" fmla="*/ 9 w 716207"/>
                <a:gd name="connsiteY0" fmla="*/ 551614 h 557329"/>
                <a:gd name="connsiteX1" fmla="*/ 362830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4 h 557329"/>
                <a:gd name="connsiteX1" fmla="*/ 346161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4 h 557329"/>
                <a:gd name="connsiteX1" fmla="*/ 353305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3 h 557328"/>
                <a:gd name="connsiteX1" fmla="*/ 353305 w 716207"/>
                <a:gd name="connsiteY1" fmla="*/ 2 h 557328"/>
                <a:gd name="connsiteX2" fmla="*/ 716207 w 716207"/>
                <a:gd name="connsiteY2" fmla="*/ 557328 h 557328"/>
                <a:gd name="connsiteX0" fmla="*/ 19 w 716217"/>
                <a:gd name="connsiteY0" fmla="*/ 551663 h 557378"/>
                <a:gd name="connsiteX1" fmla="*/ 353315 w 716217"/>
                <a:gd name="connsiteY1" fmla="*/ 52 h 557378"/>
                <a:gd name="connsiteX2" fmla="*/ 716217 w 716217"/>
                <a:gd name="connsiteY2" fmla="*/ 557378 h 55737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3693 h 559408"/>
                <a:gd name="connsiteX1" fmla="*/ 367592 w 716206"/>
                <a:gd name="connsiteY1" fmla="*/ 1 h 559408"/>
                <a:gd name="connsiteX2" fmla="*/ 716206 w 716206"/>
                <a:gd name="connsiteY2" fmla="*/ 559408 h 559408"/>
                <a:gd name="connsiteX0" fmla="*/ 8 w 716206"/>
                <a:gd name="connsiteY0" fmla="*/ 553694 h 559409"/>
                <a:gd name="connsiteX1" fmla="*/ 367592 w 716206"/>
                <a:gd name="connsiteY1" fmla="*/ 2 h 559409"/>
                <a:gd name="connsiteX2" fmla="*/ 716206 w 716206"/>
                <a:gd name="connsiteY2" fmla="*/ 559409 h 559409"/>
                <a:gd name="connsiteX0" fmla="*/ 8 w 716206"/>
                <a:gd name="connsiteY0" fmla="*/ 553694 h 559409"/>
                <a:gd name="connsiteX1" fmla="*/ 360448 w 716206"/>
                <a:gd name="connsiteY1" fmla="*/ 2 h 559409"/>
                <a:gd name="connsiteX2" fmla="*/ 716206 w 716206"/>
                <a:gd name="connsiteY2" fmla="*/ 559409 h 559409"/>
                <a:gd name="connsiteX0" fmla="*/ 0 w 716198"/>
                <a:gd name="connsiteY0" fmla="*/ 553694 h 559409"/>
                <a:gd name="connsiteX1" fmla="*/ 360440 w 716198"/>
                <a:gd name="connsiteY1" fmla="*/ 2 h 559409"/>
                <a:gd name="connsiteX2" fmla="*/ 716198 w 716198"/>
                <a:gd name="connsiteY2" fmla="*/ 559409 h 559409"/>
                <a:gd name="connsiteX0" fmla="*/ 0 w 716199"/>
                <a:gd name="connsiteY0" fmla="*/ 553696 h 559411"/>
                <a:gd name="connsiteX1" fmla="*/ 360440 w 716199"/>
                <a:gd name="connsiteY1" fmla="*/ 4 h 559411"/>
                <a:gd name="connsiteX2" fmla="*/ 716198 w 716199"/>
                <a:gd name="connsiteY2" fmla="*/ 559411 h 559411"/>
                <a:gd name="connsiteX0" fmla="*/ 0 w 716199"/>
                <a:gd name="connsiteY0" fmla="*/ 553697 h 559412"/>
                <a:gd name="connsiteX1" fmla="*/ 360440 w 716199"/>
                <a:gd name="connsiteY1" fmla="*/ 5 h 559412"/>
                <a:gd name="connsiteX2" fmla="*/ 716198 w 716199"/>
                <a:gd name="connsiteY2" fmla="*/ 559412 h 55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199" h="559412">
                  <a:moveTo>
                    <a:pt x="0" y="553697"/>
                  </a:moveTo>
                  <a:cubicBezTo>
                    <a:pt x="5846" y="172937"/>
                    <a:pt x="168856" y="-747"/>
                    <a:pt x="360440" y="5"/>
                  </a:cubicBezTo>
                  <a:cubicBezTo>
                    <a:pt x="565530" y="-1122"/>
                    <a:pt x="716674" y="178830"/>
                    <a:pt x="716198" y="559412"/>
                  </a:cubicBezTo>
                </a:path>
              </a:pathLst>
            </a:cu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Flowchart: Collate 170"/>
            <p:cNvSpPr/>
            <p:nvPr/>
          </p:nvSpPr>
          <p:spPr>
            <a:xfrm rot="5400000">
              <a:off x="6050194" y="3076273"/>
              <a:ext cx="150670" cy="301340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4" name="TextBox 171"/>
            <p:cNvSpPr txBox="1"/>
            <p:nvPr/>
          </p:nvSpPr>
          <p:spPr>
            <a:xfrm>
              <a:off x="5891897" y="2881572"/>
              <a:ext cx="467263" cy="261404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ysClr val="windowText" lastClr="000000"/>
                  </a:solidFill>
                </a:rPr>
                <a:t>A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05" name="Tekstvak 204"/>
          <p:cNvSpPr txBox="1"/>
          <p:nvPr/>
        </p:nvSpPr>
        <p:spPr>
          <a:xfrm>
            <a:off x="279587" y="3796174"/>
            <a:ext cx="36000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H1</a:t>
            </a:r>
          </a:p>
        </p:txBody>
      </p:sp>
      <p:sp>
        <p:nvSpPr>
          <p:cNvPr id="206" name="Tekstvak 205"/>
          <p:cNvSpPr txBox="1"/>
          <p:nvPr/>
        </p:nvSpPr>
        <p:spPr>
          <a:xfrm>
            <a:off x="369588" y="5596194"/>
            <a:ext cx="36000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H2</a:t>
            </a:r>
          </a:p>
        </p:txBody>
      </p:sp>
      <p:cxnSp>
        <p:nvCxnSpPr>
          <p:cNvPr id="207" name="Rechte verbindingslijn met pijl 206"/>
          <p:cNvCxnSpPr>
            <a:stCxn id="183" idx="2"/>
            <a:endCxn id="175" idx="0"/>
          </p:cNvCxnSpPr>
          <p:nvPr/>
        </p:nvCxnSpPr>
        <p:spPr>
          <a:xfrm flipH="1">
            <a:off x="5338471" y="4451316"/>
            <a:ext cx="1112115" cy="1457908"/>
          </a:xfrm>
          <a:prstGeom prst="straightConnector1">
            <a:avLst/>
          </a:prstGeom>
          <a:ln w="28575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ekstvak 210"/>
          <p:cNvSpPr txBox="1"/>
          <p:nvPr/>
        </p:nvSpPr>
        <p:spPr>
          <a:xfrm>
            <a:off x="5735996" y="4779016"/>
            <a:ext cx="450005" cy="630006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rtlCol="0" anchor="t">
            <a:noAutofit/>
          </a:bodyPr>
          <a:lstStyle/>
          <a:p>
            <a:pPr algn="ctr"/>
            <a:r>
              <a:rPr lang="nl-BE" sz="1600" b="1" dirty="0">
                <a:solidFill>
                  <a:schemeClr val="bg1"/>
                </a:solidFill>
              </a:rPr>
              <a:t>A2</a:t>
            </a:r>
          </a:p>
        </p:txBody>
      </p:sp>
      <p:sp>
        <p:nvSpPr>
          <p:cNvPr id="212" name="Tekstvak 211"/>
          <p:cNvSpPr txBox="1"/>
          <p:nvPr/>
        </p:nvSpPr>
        <p:spPr>
          <a:xfrm>
            <a:off x="5825997" y="5049018"/>
            <a:ext cx="284393" cy="27000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13" name="Tekstvak 212"/>
          <p:cNvSpPr txBox="1"/>
          <p:nvPr/>
        </p:nvSpPr>
        <p:spPr>
          <a:xfrm>
            <a:off x="6261612" y="5049018"/>
            <a:ext cx="284393" cy="27000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15" name="TextBox 19"/>
          <p:cNvSpPr txBox="1"/>
          <p:nvPr/>
        </p:nvSpPr>
        <p:spPr>
          <a:xfrm>
            <a:off x="335937" y="2078985"/>
            <a:ext cx="5040056" cy="630007"/>
          </a:xfrm>
          <a:prstGeom prst="roundRect">
            <a:avLst>
              <a:gd name="adj" fmla="val 14909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nl-BE" sz="1600" b="1" dirty="0">
                <a:solidFill>
                  <a:schemeClr val="bg1"/>
                </a:solidFill>
              </a:rPr>
              <a:t>R1 </a:t>
            </a:r>
            <a:r>
              <a:rPr lang="nl-BE" sz="1600" b="1" dirty="0" err="1">
                <a:solidFill>
                  <a:schemeClr val="bg1"/>
                </a:solidFill>
              </a:rPr>
              <a:t>reports</a:t>
            </a:r>
            <a:r>
              <a:rPr lang="nl-BE" sz="1600" b="1" dirty="0">
                <a:solidFill>
                  <a:schemeClr val="bg1"/>
                </a:solidFill>
              </a:rPr>
              <a:t> Area 1 </a:t>
            </a:r>
            <a:r>
              <a:rPr lang="nl-BE" sz="1600" b="1" dirty="0" err="1">
                <a:solidFill>
                  <a:schemeClr val="bg1"/>
                </a:solidFill>
              </a:rPr>
              <a:t>to</a:t>
            </a:r>
            <a:r>
              <a:rPr lang="nl-BE" sz="1600" b="1" dirty="0">
                <a:solidFill>
                  <a:schemeClr val="bg1"/>
                </a:solidFill>
              </a:rPr>
              <a:t> HQ.</a:t>
            </a:r>
          </a:p>
          <a:p>
            <a:r>
              <a:rPr lang="nl-BE" sz="1600" b="1" dirty="0">
                <a:solidFill>
                  <a:schemeClr val="bg1"/>
                </a:solidFill>
              </a:rPr>
              <a:t>R2 </a:t>
            </a:r>
            <a:r>
              <a:rPr lang="nl-BE" sz="1600" b="1" dirty="0" err="1">
                <a:solidFill>
                  <a:schemeClr val="bg1"/>
                </a:solidFill>
              </a:rPr>
              <a:t>reports</a:t>
            </a:r>
            <a:r>
              <a:rPr lang="nl-BE" sz="1600" b="1" dirty="0">
                <a:solidFill>
                  <a:schemeClr val="bg1"/>
                </a:solidFill>
              </a:rPr>
              <a:t> Area 2 </a:t>
            </a:r>
            <a:r>
              <a:rPr lang="nl-BE" sz="1600" b="1" dirty="0" err="1">
                <a:solidFill>
                  <a:schemeClr val="bg1"/>
                </a:solidFill>
              </a:rPr>
              <a:t>and</a:t>
            </a:r>
            <a:r>
              <a:rPr lang="nl-BE" sz="1600" b="1" dirty="0">
                <a:solidFill>
                  <a:schemeClr val="bg1"/>
                </a:solidFill>
              </a:rPr>
              <a:t> Area 3 </a:t>
            </a:r>
            <a:r>
              <a:rPr lang="nl-BE" sz="1600" b="1" dirty="0" err="1">
                <a:solidFill>
                  <a:schemeClr val="bg1"/>
                </a:solidFill>
              </a:rPr>
              <a:t>to</a:t>
            </a:r>
            <a:r>
              <a:rPr lang="nl-BE" sz="1600" b="1" dirty="0">
                <a:solidFill>
                  <a:schemeClr val="bg1"/>
                </a:solidFill>
              </a:rPr>
              <a:t> HQ.</a:t>
            </a:r>
          </a:p>
        </p:txBody>
      </p:sp>
    </p:spTree>
    <p:extLst>
      <p:ext uri="{BB962C8B-B14F-4D97-AF65-F5344CB8AC3E}">
        <p14:creationId xmlns:p14="http://schemas.microsoft.com/office/powerpoint/2010/main" val="1658519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Box 19"/>
          <p:cNvSpPr txBox="1"/>
          <p:nvPr/>
        </p:nvSpPr>
        <p:spPr>
          <a:xfrm>
            <a:off x="335937" y="2078985"/>
            <a:ext cx="5040056" cy="630008"/>
          </a:xfrm>
          <a:prstGeom prst="roundRect">
            <a:avLst>
              <a:gd name="adj" fmla="val 14909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nl-BE" sz="1600" b="1" dirty="0">
                <a:solidFill>
                  <a:schemeClr val="bg1"/>
                </a:solidFill>
              </a:rPr>
              <a:t>HQ </a:t>
            </a:r>
            <a:r>
              <a:rPr lang="nl-BE" sz="1600" b="1" dirty="0" err="1">
                <a:solidFill>
                  <a:schemeClr val="bg1"/>
                </a:solidFill>
              </a:rPr>
              <a:t>defines</a:t>
            </a:r>
            <a:r>
              <a:rPr lang="nl-BE" sz="1600" b="1" dirty="0">
                <a:solidFill>
                  <a:schemeClr val="bg1"/>
                </a:solidFill>
              </a:rPr>
              <a:t> CAS, SEAD </a:t>
            </a:r>
            <a:r>
              <a:rPr lang="nl-BE" sz="1600" b="1" dirty="0" err="1">
                <a:solidFill>
                  <a:schemeClr val="bg1"/>
                </a:solidFill>
              </a:rPr>
              <a:t>and</a:t>
            </a:r>
            <a:r>
              <a:rPr lang="nl-BE" sz="1600" b="1" dirty="0">
                <a:solidFill>
                  <a:schemeClr val="bg1"/>
                </a:solidFill>
              </a:rPr>
              <a:t> BAI </a:t>
            </a:r>
            <a:r>
              <a:rPr lang="nl-BE" sz="1600" b="1" dirty="0" err="1">
                <a:solidFill>
                  <a:schemeClr val="bg1"/>
                </a:solidFill>
              </a:rPr>
              <a:t>tasks</a:t>
            </a:r>
            <a:r>
              <a:rPr lang="nl-BE" sz="1600" b="1" dirty="0">
                <a:solidFill>
                  <a:schemeClr val="bg1"/>
                </a:solidFill>
              </a:rPr>
              <a:t>, </a:t>
            </a:r>
            <a:r>
              <a:rPr lang="nl-BE" sz="1600" b="1" dirty="0" err="1">
                <a:solidFill>
                  <a:schemeClr val="bg1"/>
                </a:solidFill>
              </a:rPr>
              <a:t>and</a:t>
            </a:r>
            <a:r>
              <a:rPr lang="nl-BE" sz="1600" b="1" dirty="0">
                <a:solidFill>
                  <a:schemeClr val="bg1"/>
                </a:solidFill>
              </a:rPr>
              <a:t> </a:t>
            </a:r>
            <a:r>
              <a:rPr lang="nl-BE" sz="1600" b="1" dirty="0" err="1">
                <a:solidFill>
                  <a:schemeClr val="bg1"/>
                </a:solidFill>
              </a:rPr>
              <a:t>communicate</a:t>
            </a:r>
            <a:r>
              <a:rPr lang="nl-BE" sz="1600" b="1" dirty="0">
                <a:solidFill>
                  <a:schemeClr val="bg1"/>
                </a:solidFill>
              </a:rPr>
              <a:t> </a:t>
            </a:r>
            <a:r>
              <a:rPr lang="nl-BE" sz="1600" b="1" dirty="0" err="1">
                <a:solidFill>
                  <a:schemeClr val="bg1"/>
                </a:solidFill>
              </a:rPr>
              <a:t>them</a:t>
            </a:r>
            <a:r>
              <a:rPr lang="nl-BE" sz="1600" b="1" dirty="0">
                <a:solidFill>
                  <a:schemeClr val="bg1"/>
                </a:solidFill>
              </a:rPr>
              <a:t> </a:t>
            </a:r>
            <a:r>
              <a:rPr lang="nl-BE" sz="1600" b="1" dirty="0" err="1">
                <a:solidFill>
                  <a:schemeClr val="bg1"/>
                </a:solidFill>
              </a:rPr>
              <a:t>to</a:t>
            </a:r>
            <a:r>
              <a:rPr lang="nl-BE" sz="1600" b="1" dirty="0">
                <a:solidFill>
                  <a:schemeClr val="bg1"/>
                </a:solidFill>
              </a:rPr>
              <a:t> GROUP1 </a:t>
            </a:r>
            <a:r>
              <a:rPr lang="nl-BE" sz="1600" b="1" dirty="0" err="1">
                <a:solidFill>
                  <a:schemeClr val="bg1"/>
                </a:solidFill>
              </a:rPr>
              <a:t>and</a:t>
            </a:r>
            <a:r>
              <a:rPr lang="nl-BE" sz="1600" b="1" dirty="0">
                <a:solidFill>
                  <a:schemeClr val="bg1"/>
                </a:solidFill>
              </a:rPr>
              <a:t> GROUP2.</a:t>
            </a:r>
          </a:p>
        </p:txBody>
      </p:sp>
      <p:sp>
        <p:nvSpPr>
          <p:cNvPr id="30" name="Rechthoek 29"/>
          <p:cNvSpPr/>
          <p:nvPr/>
        </p:nvSpPr>
        <p:spPr>
          <a:xfrm>
            <a:off x="2135956" y="4689014"/>
            <a:ext cx="1170013" cy="1350015"/>
          </a:xfrm>
          <a:prstGeom prst="rect">
            <a:avLst/>
          </a:prstGeom>
          <a:solidFill>
            <a:srgbClr val="FFFFFF">
              <a:alpha val="50196"/>
            </a:srgb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1" name="Ovaal 220"/>
          <p:cNvSpPr/>
          <p:nvPr/>
        </p:nvSpPr>
        <p:spPr>
          <a:xfrm>
            <a:off x="2225957" y="3068382"/>
            <a:ext cx="1710019" cy="1080626"/>
          </a:xfrm>
          <a:prstGeom prst="ellipse">
            <a:avLst/>
          </a:prstGeom>
          <a:solidFill>
            <a:schemeClr val="tx1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205" name="Ovaal 204"/>
          <p:cNvSpPr/>
          <p:nvPr/>
        </p:nvSpPr>
        <p:spPr>
          <a:xfrm>
            <a:off x="-114069" y="3458394"/>
            <a:ext cx="1710019" cy="3300643"/>
          </a:xfrm>
          <a:prstGeom prst="ellipse">
            <a:avLst/>
          </a:prstGeom>
          <a:solidFill>
            <a:schemeClr val="tx1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159" name="Ovaal 158"/>
          <p:cNvSpPr/>
          <p:nvPr/>
        </p:nvSpPr>
        <p:spPr>
          <a:xfrm>
            <a:off x="6726007" y="1088974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160" name="Ovaal 75"/>
          <p:cNvSpPr/>
          <p:nvPr/>
        </p:nvSpPr>
        <p:spPr>
          <a:xfrm>
            <a:off x="9516038" y="3789004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161" name="Ovaal 160"/>
          <p:cNvSpPr/>
          <p:nvPr/>
        </p:nvSpPr>
        <p:spPr>
          <a:xfrm>
            <a:off x="6636006" y="4081580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162" name="Tekstvak 161"/>
          <p:cNvSpPr txBox="1"/>
          <p:nvPr/>
        </p:nvSpPr>
        <p:spPr>
          <a:xfrm>
            <a:off x="6186001" y="2258987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Area 1</a:t>
            </a:r>
          </a:p>
        </p:txBody>
      </p:sp>
      <p:sp>
        <p:nvSpPr>
          <p:cNvPr id="163" name="Tekstvak 162"/>
          <p:cNvSpPr txBox="1"/>
          <p:nvPr/>
        </p:nvSpPr>
        <p:spPr>
          <a:xfrm>
            <a:off x="6276002" y="6039029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Area 2</a:t>
            </a:r>
          </a:p>
        </p:txBody>
      </p:sp>
      <p:sp>
        <p:nvSpPr>
          <p:cNvPr id="164" name="Tekstvak 163"/>
          <p:cNvSpPr txBox="1"/>
          <p:nvPr/>
        </p:nvSpPr>
        <p:spPr>
          <a:xfrm>
            <a:off x="11136056" y="3789004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Area 3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(3) </a:t>
            </a:r>
            <a:r>
              <a:rPr lang="nl-BE" dirty="0" err="1"/>
              <a:t>hq</a:t>
            </a:r>
            <a:r>
              <a:rPr lang="nl-BE" dirty="0"/>
              <a:t> dispatches TASKS </a:t>
            </a:r>
            <a:br>
              <a:rPr lang="nl-BE" dirty="0"/>
            </a:br>
            <a:r>
              <a:rPr lang="nl-BE" dirty="0"/>
              <a:t>TO </a:t>
            </a:r>
            <a:r>
              <a:rPr lang="nl-BE" dirty="0" err="1"/>
              <a:t>player</a:t>
            </a:r>
            <a:r>
              <a:rPr lang="nl-BE" dirty="0"/>
              <a:t> </a:t>
            </a:r>
            <a:r>
              <a:rPr lang="nl-BE" dirty="0" err="1"/>
              <a:t>groups</a:t>
            </a:r>
            <a:endParaRPr lang="nl-BE" dirty="0"/>
          </a:p>
        </p:txBody>
      </p:sp>
      <p:grpSp>
        <p:nvGrpSpPr>
          <p:cNvPr id="147" name="Group 146"/>
          <p:cNvGrpSpPr/>
          <p:nvPr/>
        </p:nvGrpSpPr>
        <p:grpSpPr>
          <a:xfrm>
            <a:off x="5741414" y="2708992"/>
            <a:ext cx="709172" cy="425382"/>
            <a:chOff x="875941" y="4540516"/>
            <a:chExt cx="900010" cy="539852"/>
          </a:xfrm>
        </p:grpSpPr>
        <p:sp>
          <p:nvSpPr>
            <p:cNvPr id="148" name="Rectangle 147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9" name="Straight Connector 148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Oval 150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83885" y="5909224"/>
            <a:ext cx="709172" cy="631924"/>
            <a:chOff x="4983885" y="5909224"/>
            <a:chExt cx="709172" cy="631924"/>
          </a:xfrm>
        </p:grpSpPr>
        <p:sp>
          <p:nvSpPr>
            <p:cNvPr id="175" name="Rectangle 174"/>
            <p:cNvSpPr/>
            <p:nvPr/>
          </p:nvSpPr>
          <p:spPr>
            <a:xfrm>
              <a:off x="4983885" y="5909224"/>
              <a:ext cx="709172" cy="42538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4983885" y="6174029"/>
              <a:ext cx="0" cy="3671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983885" y="6039029"/>
              <a:ext cx="70917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0"/>
          <p:cNvGrpSpPr/>
          <p:nvPr/>
        </p:nvGrpSpPr>
        <p:grpSpPr>
          <a:xfrm>
            <a:off x="7709486" y="5184452"/>
            <a:ext cx="540006" cy="577521"/>
            <a:chOff x="3189020" y="5990595"/>
            <a:chExt cx="540006" cy="577521"/>
          </a:xfrm>
        </p:grpSpPr>
        <p:sp>
          <p:nvSpPr>
            <p:cNvPr id="91" name="Rectangle 81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" name="Group 83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95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6" name="Straight Connector 86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1" name="Group 121"/>
          <p:cNvGrpSpPr/>
          <p:nvPr/>
        </p:nvGrpSpPr>
        <p:grpSpPr>
          <a:xfrm>
            <a:off x="10609214" y="4914015"/>
            <a:ext cx="540006" cy="540006"/>
            <a:chOff x="7557854" y="4068597"/>
            <a:chExt cx="540006" cy="540006"/>
          </a:xfrm>
        </p:grpSpPr>
        <p:sp>
          <p:nvSpPr>
            <p:cNvPr id="102" name="Rectangle 135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4" name="Straight Connector 137"/>
            <p:cNvCxnSpPr>
              <a:stCxn id="102" idx="0"/>
              <a:endCxn id="102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45"/>
          <p:cNvGrpSpPr/>
          <p:nvPr/>
        </p:nvGrpSpPr>
        <p:grpSpPr>
          <a:xfrm>
            <a:off x="7806019" y="2258987"/>
            <a:ext cx="540006" cy="540006"/>
            <a:chOff x="5645995" y="1988984"/>
            <a:chExt cx="540006" cy="540006"/>
          </a:xfrm>
        </p:grpSpPr>
        <p:sp>
          <p:nvSpPr>
            <p:cNvPr id="106" name="Rectangle 146"/>
            <p:cNvSpPr/>
            <p:nvPr/>
          </p:nvSpPr>
          <p:spPr>
            <a:xfrm rot="18900000">
              <a:off x="5645995" y="1988984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80"/>
            <p:cNvSpPr/>
            <p:nvPr/>
          </p:nvSpPr>
          <p:spPr>
            <a:xfrm>
              <a:off x="5690995" y="2158694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Oval 148"/>
            <p:cNvSpPr/>
            <p:nvPr/>
          </p:nvSpPr>
          <p:spPr>
            <a:xfrm>
              <a:off x="5882247" y="2370987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49"/>
            <p:cNvSpPr/>
            <p:nvPr/>
          </p:nvSpPr>
          <p:spPr>
            <a:xfrm>
              <a:off x="5766562" y="237118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50"/>
            <p:cNvSpPr/>
            <p:nvPr/>
          </p:nvSpPr>
          <p:spPr>
            <a:xfrm>
              <a:off x="6004452" y="2371182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1" name="Straight Connector 151"/>
            <p:cNvCxnSpPr>
              <a:stCxn id="106" idx="1"/>
              <a:endCxn id="106" idx="3"/>
            </p:cNvCxnSpPr>
            <p:nvPr/>
          </p:nvCxnSpPr>
          <p:spPr>
            <a:xfrm flipV="1">
              <a:off x="5725077" y="2068066"/>
              <a:ext cx="381842" cy="38184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52"/>
            <p:cNvCxnSpPr>
              <a:stCxn id="106" idx="0"/>
              <a:endCxn id="106" idx="2"/>
            </p:cNvCxnSpPr>
            <p:nvPr/>
          </p:nvCxnSpPr>
          <p:spPr>
            <a:xfrm>
              <a:off x="5725077" y="2068066"/>
              <a:ext cx="381842" cy="38184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Tekstvak 176"/>
          <p:cNvSpPr txBox="1"/>
          <p:nvPr/>
        </p:nvSpPr>
        <p:spPr>
          <a:xfrm>
            <a:off x="8166023" y="1988984"/>
            <a:ext cx="374394" cy="360004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79" name="Tekstvak 178"/>
          <p:cNvSpPr txBox="1"/>
          <p:nvPr/>
        </p:nvSpPr>
        <p:spPr>
          <a:xfrm>
            <a:off x="8069391" y="4959017"/>
            <a:ext cx="374394" cy="360004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0" name="Tekstvak 179"/>
          <p:cNvSpPr txBox="1"/>
          <p:nvPr/>
        </p:nvSpPr>
        <p:spPr>
          <a:xfrm>
            <a:off x="10956054" y="4661671"/>
            <a:ext cx="374394" cy="360004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</a:t>
            </a:r>
          </a:p>
        </p:txBody>
      </p:sp>
      <p:grpSp>
        <p:nvGrpSpPr>
          <p:cNvPr id="165" name="Group 146"/>
          <p:cNvGrpSpPr/>
          <p:nvPr/>
        </p:nvGrpSpPr>
        <p:grpSpPr>
          <a:xfrm>
            <a:off x="6096000" y="4025934"/>
            <a:ext cx="709172" cy="425382"/>
            <a:chOff x="875941" y="4540516"/>
            <a:chExt cx="900010" cy="539852"/>
          </a:xfrm>
        </p:grpSpPr>
        <p:sp>
          <p:nvSpPr>
            <p:cNvPr id="183" name="Rectangle 147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4" name="Straight Connector 148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Oval 150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51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52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Group 87"/>
          <p:cNvGrpSpPr/>
          <p:nvPr/>
        </p:nvGrpSpPr>
        <p:grpSpPr>
          <a:xfrm>
            <a:off x="8172907" y="2984155"/>
            <a:ext cx="545140" cy="622884"/>
            <a:chOff x="10596050" y="3609154"/>
            <a:chExt cx="630007" cy="719854"/>
          </a:xfrm>
        </p:grpSpPr>
        <p:sp>
          <p:nvSpPr>
            <p:cNvPr id="190" name="Rectangle 4"/>
            <p:cNvSpPr/>
            <p:nvPr/>
          </p:nvSpPr>
          <p:spPr>
            <a:xfrm>
              <a:off x="10596050" y="3609154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1" name="Flowchart: Collate 114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2" name="TextBox 120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ysClr val="windowText" lastClr="000000"/>
                  </a:solidFill>
                </a:rPr>
                <a:t>A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93" name="Tekstvak 192"/>
          <p:cNvSpPr txBox="1"/>
          <p:nvPr/>
        </p:nvSpPr>
        <p:spPr>
          <a:xfrm>
            <a:off x="8526027" y="2798993"/>
            <a:ext cx="374394" cy="360004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95" name="Tekstvak 194"/>
          <p:cNvSpPr txBox="1"/>
          <p:nvPr/>
        </p:nvSpPr>
        <p:spPr>
          <a:xfrm>
            <a:off x="5555994" y="2528990"/>
            <a:ext cx="36000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196" name="Tekstvak 195"/>
          <p:cNvSpPr txBox="1"/>
          <p:nvPr/>
        </p:nvSpPr>
        <p:spPr>
          <a:xfrm>
            <a:off x="5915998" y="3789004"/>
            <a:ext cx="36000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R2</a:t>
            </a:r>
          </a:p>
        </p:txBody>
      </p:sp>
      <p:grpSp>
        <p:nvGrpSpPr>
          <p:cNvPr id="166" name="Group 6"/>
          <p:cNvGrpSpPr/>
          <p:nvPr/>
        </p:nvGrpSpPr>
        <p:grpSpPr>
          <a:xfrm>
            <a:off x="425937" y="4015844"/>
            <a:ext cx="591444" cy="673631"/>
            <a:chOff x="5829807" y="2755369"/>
            <a:chExt cx="591444" cy="673631"/>
          </a:xfrm>
        </p:grpSpPr>
        <p:sp>
          <p:nvSpPr>
            <p:cNvPr id="167" name="Rectangle 5"/>
            <p:cNvSpPr/>
            <p:nvPr/>
          </p:nvSpPr>
          <p:spPr>
            <a:xfrm>
              <a:off x="5829807" y="2755369"/>
              <a:ext cx="591444" cy="673631"/>
            </a:xfrm>
            <a:custGeom>
              <a:avLst/>
              <a:gdLst>
                <a:gd name="connsiteX0" fmla="*/ 0 w 720008"/>
                <a:gd name="connsiteY0" fmla="*/ 0 h 540006"/>
                <a:gd name="connsiteX1" fmla="*/ 720008 w 720008"/>
                <a:gd name="connsiteY1" fmla="*/ 0 h 540006"/>
                <a:gd name="connsiteX2" fmla="*/ 720008 w 720008"/>
                <a:gd name="connsiteY2" fmla="*/ 540006 h 540006"/>
                <a:gd name="connsiteX3" fmla="*/ 0 w 720008"/>
                <a:gd name="connsiteY3" fmla="*/ 540006 h 540006"/>
                <a:gd name="connsiteX4" fmla="*/ 0 w 720008"/>
                <a:gd name="connsiteY4" fmla="*/ 0 h 540006"/>
                <a:gd name="connsiteX0" fmla="*/ 0 w 720008"/>
                <a:gd name="connsiteY0" fmla="*/ 540006 h 540006"/>
                <a:gd name="connsiteX1" fmla="*/ 720008 w 720008"/>
                <a:gd name="connsiteY1" fmla="*/ 0 h 540006"/>
                <a:gd name="connsiteX2" fmla="*/ 720008 w 720008"/>
                <a:gd name="connsiteY2" fmla="*/ 540006 h 540006"/>
                <a:gd name="connsiteX3" fmla="*/ 0 w 720008"/>
                <a:gd name="connsiteY3" fmla="*/ 540006 h 540006"/>
                <a:gd name="connsiteX0" fmla="*/ 0 w 720008"/>
                <a:gd name="connsiteY0" fmla="*/ 549531 h 549531"/>
                <a:gd name="connsiteX1" fmla="*/ 339008 w 720008"/>
                <a:gd name="connsiteY1" fmla="*/ 0 h 549531"/>
                <a:gd name="connsiteX2" fmla="*/ 720008 w 720008"/>
                <a:gd name="connsiteY2" fmla="*/ 549531 h 549531"/>
                <a:gd name="connsiteX3" fmla="*/ 0 w 720008"/>
                <a:gd name="connsiteY3" fmla="*/ 549531 h 549531"/>
                <a:gd name="connsiteX0" fmla="*/ 0 w 811448"/>
                <a:gd name="connsiteY0" fmla="*/ 549531 h 640971"/>
                <a:gd name="connsiteX1" fmla="*/ 339008 w 811448"/>
                <a:gd name="connsiteY1" fmla="*/ 0 h 640971"/>
                <a:gd name="connsiteX2" fmla="*/ 811448 w 811448"/>
                <a:gd name="connsiteY2" fmla="*/ 640971 h 640971"/>
                <a:gd name="connsiteX0" fmla="*/ 0 w 659048"/>
                <a:gd name="connsiteY0" fmla="*/ 549531 h 549531"/>
                <a:gd name="connsiteX1" fmla="*/ 339008 w 659048"/>
                <a:gd name="connsiteY1" fmla="*/ 0 h 549531"/>
                <a:gd name="connsiteX2" fmla="*/ 659048 w 659048"/>
                <a:gd name="connsiteY2" fmla="*/ 536196 h 549531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12 w 716210"/>
                <a:gd name="connsiteY0" fmla="*/ 549531 h 555246"/>
                <a:gd name="connsiteX1" fmla="*/ 339020 w 716210"/>
                <a:gd name="connsiteY1" fmla="*/ 0 h 555246"/>
                <a:gd name="connsiteX2" fmla="*/ 716210 w 716210"/>
                <a:gd name="connsiteY2" fmla="*/ 555246 h 555246"/>
                <a:gd name="connsiteX0" fmla="*/ 12 w 716210"/>
                <a:gd name="connsiteY0" fmla="*/ 549531 h 555246"/>
                <a:gd name="connsiteX1" fmla="*/ 339020 w 716210"/>
                <a:gd name="connsiteY1" fmla="*/ 0 h 555246"/>
                <a:gd name="connsiteX2" fmla="*/ 716210 w 716210"/>
                <a:gd name="connsiteY2" fmla="*/ 555246 h 555246"/>
                <a:gd name="connsiteX0" fmla="*/ 36 w 716234"/>
                <a:gd name="connsiteY0" fmla="*/ 549531 h 555246"/>
                <a:gd name="connsiteX1" fmla="*/ 339044 w 716234"/>
                <a:gd name="connsiteY1" fmla="*/ 0 h 555246"/>
                <a:gd name="connsiteX2" fmla="*/ 716234 w 716234"/>
                <a:gd name="connsiteY2" fmla="*/ 555246 h 555246"/>
                <a:gd name="connsiteX0" fmla="*/ 35 w 716233"/>
                <a:gd name="connsiteY0" fmla="*/ 549532 h 555247"/>
                <a:gd name="connsiteX1" fmla="*/ 339043 w 716233"/>
                <a:gd name="connsiteY1" fmla="*/ 1 h 555247"/>
                <a:gd name="connsiteX2" fmla="*/ 716233 w 716233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4 h 555249"/>
                <a:gd name="connsiteX1" fmla="*/ 339019 w 716209"/>
                <a:gd name="connsiteY1" fmla="*/ 3 h 555249"/>
                <a:gd name="connsiteX2" fmla="*/ 716209 w 716209"/>
                <a:gd name="connsiteY2" fmla="*/ 555249 h 555249"/>
                <a:gd name="connsiteX0" fmla="*/ 9 w 716207"/>
                <a:gd name="connsiteY0" fmla="*/ 551614 h 557329"/>
                <a:gd name="connsiteX1" fmla="*/ 362830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4 h 557329"/>
                <a:gd name="connsiteX1" fmla="*/ 346161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4 h 557329"/>
                <a:gd name="connsiteX1" fmla="*/ 353305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3 h 557328"/>
                <a:gd name="connsiteX1" fmla="*/ 353305 w 716207"/>
                <a:gd name="connsiteY1" fmla="*/ 2 h 557328"/>
                <a:gd name="connsiteX2" fmla="*/ 716207 w 716207"/>
                <a:gd name="connsiteY2" fmla="*/ 557328 h 557328"/>
                <a:gd name="connsiteX0" fmla="*/ 19 w 716217"/>
                <a:gd name="connsiteY0" fmla="*/ 551663 h 557378"/>
                <a:gd name="connsiteX1" fmla="*/ 353315 w 716217"/>
                <a:gd name="connsiteY1" fmla="*/ 52 h 557378"/>
                <a:gd name="connsiteX2" fmla="*/ 716217 w 716217"/>
                <a:gd name="connsiteY2" fmla="*/ 557378 h 55737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3693 h 559408"/>
                <a:gd name="connsiteX1" fmla="*/ 367592 w 716206"/>
                <a:gd name="connsiteY1" fmla="*/ 1 h 559408"/>
                <a:gd name="connsiteX2" fmla="*/ 716206 w 716206"/>
                <a:gd name="connsiteY2" fmla="*/ 559408 h 559408"/>
                <a:gd name="connsiteX0" fmla="*/ 8 w 716206"/>
                <a:gd name="connsiteY0" fmla="*/ 553694 h 559409"/>
                <a:gd name="connsiteX1" fmla="*/ 367592 w 716206"/>
                <a:gd name="connsiteY1" fmla="*/ 2 h 559409"/>
                <a:gd name="connsiteX2" fmla="*/ 716206 w 716206"/>
                <a:gd name="connsiteY2" fmla="*/ 559409 h 559409"/>
                <a:gd name="connsiteX0" fmla="*/ 8 w 716206"/>
                <a:gd name="connsiteY0" fmla="*/ 553694 h 559409"/>
                <a:gd name="connsiteX1" fmla="*/ 360448 w 716206"/>
                <a:gd name="connsiteY1" fmla="*/ 2 h 559409"/>
                <a:gd name="connsiteX2" fmla="*/ 716206 w 716206"/>
                <a:gd name="connsiteY2" fmla="*/ 559409 h 559409"/>
                <a:gd name="connsiteX0" fmla="*/ 0 w 716198"/>
                <a:gd name="connsiteY0" fmla="*/ 553694 h 559409"/>
                <a:gd name="connsiteX1" fmla="*/ 360440 w 716198"/>
                <a:gd name="connsiteY1" fmla="*/ 2 h 559409"/>
                <a:gd name="connsiteX2" fmla="*/ 716198 w 716198"/>
                <a:gd name="connsiteY2" fmla="*/ 559409 h 559409"/>
                <a:gd name="connsiteX0" fmla="*/ 0 w 716199"/>
                <a:gd name="connsiteY0" fmla="*/ 553696 h 559411"/>
                <a:gd name="connsiteX1" fmla="*/ 360440 w 716199"/>
                <a:gd name="connsiteY1" fmla="*/ 4 h 559411"/>
                <a:gd name="connsiteX2" fmla="*/ 716198 w 716199"/>
                <a:gd name="connsiteY2" fmla="*/ 559411 h 559411"/>
                <a:gd name="connsiteX0" fmla="*/ 0 w 716199"/>
                <a:gd name="connsiteY0" fmla="*/ 553697 h 559412"/>
                <a:gd name="connsiteX1" fmla="*/ 360440 w 716199"/>
                <a:gd name="connsiteY1" fmla="*/ 5 h 559412"/>
                <a:gd name="connsiteX2" fmla="*/ 716198 w 716199"/>
                <a:gd name="connsiteY2" fmla="*/ 559412 h 55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199" h="559412">
                  <a:moveTo>
                    <a:pt x="0" y="553697"/>
                  </a:moveTo>
                  <a:cubicBezTo>
                    <a:pt x="5846" y="172937"/>
                    <a:pt x="168856" y="-747"/>
                    <a:pt x="360440" y="5"/>
                  </a:cubicBezTo>
                  <a:cubicBezTo>
                    <a:pt x="565530" y="-1122"/>
                    <a:pt x="716674" y="178830"/>
                    <a:pt x="716198" y="559412"/>
                  </a:cubicBezTo>
                </a:path>
              </a:pathLst>
            </a:cu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lowchart: Collate 166"/>
            <p:cNvSpPr/>
            <p:nvPr/>
          </p:nvSpPr>
          <p:spPr>
            <a:xfrm rot="5400000">
              <a:off x="6050194" y="3076273"/>
              <a:ext cx="150670" cy="301340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9" name="TextBox 167"/>
            <p:cNvSpPr txBox="1"/>
            <p:nvPr/>
          </p:nvSpPr>
          <p:spPr>
            <a:xfrm>
              <a:off x="5891897" y="2881572"/>
              <a:ext cx="467263" cy="261404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ysClr val="windowText" lastClr="000000"/>
                  </a:solidFill>
                </a:rPr>
                <a:t>A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70" name="Group 168"/>
          <p:cNvGrpSpPr/>
          <p:nvPr/>
        </p:nvGrpSpPr>
        <p:grpSpPr>
          <a:xfrm>
            <a:off x="454751" y="5831480"/>
            <a:ext cx="591444" cy="673631"/>
            <a:chOff x="5829807" y="2755369"/>
            <a:chExt cx="591444" cy="673631"/>
          </a:xfrm>
        </p:grpSpPr>
        <p:sp>
          <p:nvSpPr>
            <p:cNvPr id="171" name="Rectangle 5"/>
            <p:cNvSpPr/>
            <p:nvPr/>
          </p:nvSpPr>
          <p:spPr>
            <a:xfrm>
              <a:off x="5829807" y="2755369"/>
              <a:ext cx="591444" cy="673631"/>
            </a:xfrm>
            <a:custGeom>
              <a:avLst/>
              <a:gdLst>
                <a:gd name="connsiteX0" fmla="*/ 0 w 720008"/>
                <a:gd name="connsiteY0" fmla="*/ 0 h 540006"/>
                <a:gd name="connsiteX1" fmla="*/ 720008 w 720008"/>
                <a:gd name="connsiteY1" fmla="*/ 0 h 540006"/>
                <a:gd name="connsiteX2" fmla="*/ 720008 w 720008"/>
                <a:gd name="connsiteY2" fmla="*/ 540006 h 540006"/>
                <a:gd name="connsiteX3" fmla="*/ 0 w 720008"/>
                <a:gd name="connsiteY3" fmla="*/ 540006 h 540006"/>
                <a:gd name="connsiteX4" fmla="*/ 0 w 720008"/>
                <a:gd name="connsiteY4" fmla="*/ 0 h 540006"/>
                <a:gd name="connsiteX0" fmla="*/ 0 w 720008"/>
                <a:gd name="connsiteY0" fmla="*/ 540006 h 540006"/>
                <a:gd name="connsiteX1" fmla="*/ 720008 w 720008"/>
                <a:gd name="connsiteY1" fmla="*/ 0 h 540006"/>
                <a:gd name="connsiteX2" fmla="*/ 720008 w 720008"/>
                <a:gd name="connsiteY2" fmla="*/ 540006 h 540006"/>
                <a:gd name="connsiteX3" fmla="*/ 0 w 720008"/>
                <a:gd name="connsiteY3" fmla="*/ 540006 h 540006"/>
                <a:gd name="connsiteX0" fmla="*/ 0 w 720008"/>
                <a:gd name="connsiteY0" fmla="*/ 549531 h 549531"/>
                <a:gd name="connsiteX1" fmla="*/ 339008 w 720008"/>
                <a:gd name="connsiteY1" fmla="*/ 0 h 549531"/>
                <a:gd name="connsiteX2" fmla="*/ 720008 w 720008"/>
                <a:gd name="connsiteY2" fmla="*/ 549531 h 549531"/>
                <a:gd name="connsiteX3" fmla="*/ 0 w 720008"/>
                <a:gd name="connsiteY3" fmla="*/ 549531 h 549531"/>
                <a:gd name="connsiteX0" fmla="*/ 0 w 811448"/>
                <a:gd name="connsiteY0" fmla="*/ 549531 h 640971"/>
                <a:gd name="connsiteX1" fmla="*/ 339008 w 811448"/>
                <a:gd name="connsiteY1" fmla="*/ 0 h 640971"/>
                <a:gd name="connsiteX2" fmla="*/ 811448 w 811448"/>
                <a:gd name="connsiteY2" fmla="*/ 640971 h 640971"/>
                <a:gd name="connsiteX0" fmla="*/ 0 w 659048"/>
                <a:gd name="connsiteY0" fmla="*/ 549531 h 549531"/>
                <a:gd name="connsiteX1" fmla="*/ 339008 w 659048"/>
                <a:gd name="connsiteY1" fmla="*/ 0 h 549531"/>
                <a:gd name="connsiteX2" fmla="*/ 659048 w 659048"/>
                <a:gd name="connsiteY2" fmla="*/ 536196 h 549531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12 w 716210"/>
                <a:gd name="connsiteY0" fmla="*/ 549531 h 555246"/>
                <a:gd name="connsiteX1" fmla="*/ 339020 w 716210"/>
                <a:gd name="connsiteY1" fmla="*/ 0 h 555246"/>
                <a:gd name="connsiteX2" fmla="*/ 716210 w 716210"/>
                <a:gd name="connsiteY2" fmla="*/ 555246 h 555246"/>
                <a:gd name="connsiteX0" fmla="*/ 12 w 716210"/>
                <a:gd name="connsiteY0" fmla="*/ 549531 h 555246"/>
                <a:gd name="connsiteX1" fmla="*/ 339020 w 716210"/>
                <a:gd name="connsiteY1" fmla="*/ 0 h 555246"/>
                <a:gd name="connsiteX2" fmla="*/ 716210 w 716210"/>
                <a:gd name="connsiteY2" fmla="*/ 555246 h 555246"/>
                <a:gd name="connsiteX0" fmla="*/ 36 w 716234"/>
                <a:gd name="connsiteY0" fmla="*/ 549531 h 555246"/>
                <a:gd name="connsiteX1" fmla="*/ 339044 w 716234"/>
                <a:gd name="connsiteY1" fmla="*/ 0 h 555246"/>
                <a:gd name="connsiteX2" fmla="*/ 716234 w 716234"/>
                <a:gd name="connsiteY2" fmla="*/ 555246 h 555246"/>
                <a:gd name="connsiteX0" fmla="*/ 35 w 716233"/>
                <a:gd name="connsiteY0" fmla="*/ 549532 h 555247"/>
                <a:gd name="connsiteX1" fmla="*/ 339043 w 716233"/>
                <a:gd name="connsiteY1" fmla="*/ 1 h 555247"/>
                <a:gd name="connsiteX2" fmla="*/ 716233 w 716233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4 h 555249"/>
                <a:gd name="connsiteX1" fmla="*/ 339019 w 716209"/>
                <a:gd name="connsiteY1" fmla="*/ 3 h 555249"/>
                <a:gd name="connsiteX2" fmla="*/ 716209 w 716209"/>
                <a:gd name="connsiteY2" fmla="*/ 555249 h 555249"/>
                <a:gd name="connsiteX0" fmla="*/ 9 w 716207"/>
                <a:gd name="connsiteY0" fmla="*/ 551614 h 557329"/>
                <a:gd name="connsiteX1" fmla="*/ 362830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4 h 557329"/>
                <a:gd name="connsiteX1" fmla="*/ 346161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4 h 557329"/>
                <a:gd name="connsiteX1" fmla="*/ 353305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3 h 557328"/>
                <a:gd name="connsiteX1" fmla="*/ 353305 w 716207"/>
                <a:gd name="connsiteY1" fmla="*/ 2 h 557328"/>
                <a:gd name="connsiteX2" fmla="*/ 716207 w 716207"/>
                <a:gd name="connsiteY2" fmla="*/ 557328 h 557328"/>
                <a:gd name="connsiteX0" fmla="*/ 19 w 716217"/>
                <a:gd name="connsiteY0" fmla="*/ 551663 h 557378"/>
                <a:gd name="connsiteX1" fmla="*/ 353315 w 716217"/>
                <a:gd name="connsiteY1" fmla="*/ 52 h 557378"/>
                <a:gd name="connsiteX2" fmla="*/ 716217 w 716217"/>
                <a:gd name="connsiteY2" fmla="*/ 557378 h 55737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3693 h 559408"/>
                <a:gd name="connsiteX1" fmla="*/ 367592 w 716206"/>
                <a:gd name="connsiteY1" fmla="*/ 1 h 559408"/>
                <a:gd name="connsiteX2" fmla="*/ 716206 w 716206"/>
                <a:gd name="connsiteY2" fmla="*/ 559408 h 559408"/>
                <a:gd name="connsiteX0" fmla="*/ 8 w 716206"/>
                <a:gd name="connsiteY0" fmla="*/ 553694 h 559409"/>
                <a:gd name="connsiteX1" fmla="*/ 367592 w 716206"/>
                <a:gd name="connsiteY1" fmla="*/ 2 h 559409"/>
                <a:gd name="connsiteX2" fmla="*/ 716206 w 716206"/>
                <a:gd name="connsiteY2" fmla="*/ 559409 h 559409"/>
                <a:gd name="connsiteX0" fmla="*/ 8 w 716206"/>
                <a:gd name="connsiteY0" fmla="*/ 553694 h 559409"/>
                <a:gd name="connsiteX1" fmla="*/ 360448 w 716206"/>
                <a:gd name="connsiteY1" fmla="*/ 2 h 559409"/>
                <a:gd name="connsiteX2" fmla="*/ 716206 w 716206"/>
                <a:gd name="connsiteY2" fmla="*/ 559409 h 559409"/>
                <a:gd name="connsiteX0" fmla="*/ 0 w 716198"/>
                <a:gd name="connsiteY0" fmla="*/ 553694 h 559409"/>
                <a:gd name="connsiteX1" fmla="*/ 360440 w 716198"/>
                <a:gd name="connsiteY1" fmla="*/ 2 h 559409"/>
                <a:gd name="connsiteX2" fmla="*/ 716198 w 716198"/>
                <a:gd name="connsiteY2" fmla="*/ 559409 h 559409"/>
                <a:gd name="connsiteX0" fmla="*/ 0 w 716199"/>
                <a:gd name="connsiteY0" fmla="*/ 553696 h 559411"/>
                <a:gd name="connsiteX1" fmla="*/ 360440 w 716199"/>
                <a:gd name="connsiteY1" fmla="*/ 4 h 559411"/>
                <a:gd name="connsiteX2" fmla="*/ 716198 w 716199"/>
                <a:gd name="connsiteY2" fmla="*/ 559411 h 559411"/>
                <a:gd name="connsiteX0" fmla="*/ 0 w 716199"/>
                <a:gd name="connsiteY0" fmla="*/ 553697 h 559412"/>
                <a:gd name="connsiteX1" fmla="*/ 360440 w 716199"/>
                <a:gd name="connsiteY1" fmla="*/ 5 h 559412"/>
                <a:gd name="connsiteX2" fmla="*/ 716198 w 716199"/>
                <a:gd name="connsiteY2" fmla="*/ 559412 h 55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199" h="559412">
                  <a:moveTo>
                    <a:pt x="0" y="553697"/>
                  </a:moveTo>
                  <a:cubicBezTo>
                    <a:pt x="5846" y="172937"/>
                    <a:pt x="168856" y="-747"/>
                    <a:pt x="360440" y="5"/>
                  </a:cubicBezTo>
                  <a:cubicBezTo>
                    <a:pt x="565530" y="-1122"/>
                    <a:pt x="716674" y="178830"/>
                    <a:pt x="716198" y="559412"/>
                  </a:cubicBezTo>
                </a:path>
              </a:pathLst>
            </a:cu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lowchart: Collate 170"/>
            <p:cNvSpPr/>
            <p:nvPr/>
          </p:nvSpPr>
          <p:spPr>
            <a:xfrm rot="5400000">
              <a:off x="6050194" y="3076273"/>
              <a:ext cx="150670" cy="301340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3" name="TextBox 171"/>
            <p:cNvSpPr txBox="1"/>
            <p:nvPr/>
          </p:nvSpPr>
          <p:spPr>
            <a:xfrm>
              <a:off x="5891897" y="2881572"/>
              <a:ext cx="467263" cy="261404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nl-BE" b="1" dirty="0">
                  <a:solidFill>
                    <a:sysClr val="windowText" lastClr="000000"/>
                  </a:solidFill>
                </a:rPr>
                <a:t>B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78" name="Tekstvak 177"/>
          <p:cNvSpPr txBox="1"/>
          <p:nvPr/>
        </p:nvSpPr>
        <p:spPr>
          <a:xfrm>
            <a:off x="279587" y="3796174"/>
            <a:ext cx="36000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H1</a:t>
            </a:r>
          </a:p>
        </p:txBody>
      </p:sp>
      <p:sp>
        <p:nvSpPr>
          <p:cNvPr id="197" name="Tekstvak 196"/>
          <p:cNvSpPr txBox="1"/>
          <p:nvPr/>
        </p:nvSpPr>
        <p:spPr>
          <a:xfrm>
            <a:off x="369588" y="5596194"/>
            <a:ext cx="36000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206" name="Tekstvak 205"/>
          <p:cNvSpPr txBox="1"/>
          <p:nvPr/>
        </p:nvSpPr>
        <p:spPr>
          <a:xfrm>
            <a:off x="965943" y="3699003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GROUP1</a:t>
            </a:r>
          </a:p>
        </p:txBody>
      </p:sp>
      <p:grpSp>
        <p:nvGrpSpPr>
          <p:cNvPr id="13" name="Groep 12"/>
          <p:cNvGrpSpPr/>
          <p:nvPr/>
        </p:nvGrpSpPr>
        <p:grpSpPr>
          <a:xfrm>
            <a:off x="2772309" y="3300355"/>
            <a:ext cx="591444" cy="673631"/>
            <a:chOff x="4205979" y="3901809"/>
            <a:chExt cx="591444" cy="673631"/>
          </a:xfrm>
        </p:grpSpPr>
        <p:grpSp>
          <p:nvGrpSpPr>
            <p:cNvPr id="207" name="Group 6"/>
            <p:cNvGrpSpPr/>
            <p:nvPr/>
          </p:nvGrpSpPr>
          <p:grpSpPr>
            <a:xfrm>
              <a:off x="4205979" y="3901809"/>
              <a:ext cx="591444" cy="673631"/>
              <a:chOff x="5829807" y="2755369"/>
              <a:chExt cx="591444" cy="673631"/>
            </a:xfrm>
          </p:grpSpPr>
          <p:sp>
            <p:nvSpPr>
              <p:cNvPr id="208" name="Rectangle 5"/>
              <p:cNvSpPr/>
              <p:nvPr/>
            </p:nvSpPr>
            <p:spPr>
              <a:xfrm>
                <a:off x="5829807" y="2755369"/>
                <a:ext cx="591444" cy="673631"/>
              </a:xfrm>
              <a:custGeom>
                <a:avLst/>
                <a:gdLst>
                  <a:gd name="connsiteX0" fmla="*/ 0 w 720008"/>
                  <a:gd name="connsiteY0" fmla="*/ 0 h 540006"/>
                  <a:gd name="connsiteX1" fmla="*/ 720008 w 720008"/>
                  <a:gd name="connsiteY1" fmla="*/ 0 h 540006"/>
                  <a:gd name="connsiteX2" fmla="*/ 720008 w 720008"/>
                  <a:gd name="connsiteY2" fmla="*/ 540006 h 540006"/>
                  <a:gd name="connsiteX3" fmla="*/ 0 w 720008"/>
                  <a:gd name="connsiteY3" fmla="*/ 540006 h 540006"/>
                  <a:gd name="connsiteX4" fmla="*/ 0 w 720008"/>
                  <a:gd name="connsiteY4" fmla="*/ 0 h 540006"/>
                  <a:gd name="connsiteX0" fmla="*/ 0 w 720008"/>
                  <a:gd name="connsiteY0" fmla="*/ 540006 h 540006"/>
                  <a:gd name="connsiteX1" fmla="*/ 720008 w 720008"/>
                  <a:gd name="connsiteY1" fmla="*/ 0 h 540006"/>
                  <a:gd name="connsiteX2" fmla="*/ 720008 w 720008"/>
                  <a:gd name="connsiteY2" fmla="*/ 540006 h 540006"/>
                  <a:gd name="connsiteX3" fmla="*/ 0 w 720008"/>
                  <a:gd name="connsiteY3" fmla="*/ 540006 h 540006"/>
                  <a:gd name="connsiteX0" fmla="*/ 0 w 720008"/>
                  <a:gd name="connsiteY0" fmla="*/ 549531 h 549531"/>
                  <a:gd name="connsiteX1" fmla="*/ 339008 w 720008"/>
                  <a:gd name="connsiteY1" fmla="*/ 0 h 549531"/>
                  <a:gd name="connsiteX2" fmla="*/ 720008 w 720008"/>
                  <a:gd name="connsiteY2" fmla="*/ 549531 h 549531"/>
                  <a:gd name="connsiteX3" fmla="*/ 0 w 720008"/>
                  <a:gd name="connsiteY3" fmla="*/ 549531 h 549531"/>
                  <a:gd name="connsiteX0" fmla="*/ 0 w 811448"/>
                  <a:gd name="connsiteY0" fmla="*/ 549531 h 640971"/>
                  <a:gd name="connsiteX1" fmla="*/ 339008 w 811448"/>
                  <a:gd name="connsiteY1" fmla="*/ 0 h 640971"/>
                  <a:gd name="connsiteX2" fmla="*/ 811448 w 811448"/>
                  <a:gd name="connsiteY2" fmla="*/ 640971 h 640971"/>
                  <a:gd name="connsiteX0" fmla="*/ 0 w 659048"/>
                  <a:gd name="connsiteY0" fmla="*/ 549531 h 549531"/>
                  <a:gd name="connsiteX1" fmla="*/ 339008 w 659048"/>
                  <a:gd name="connsiteY1" fmla="*/ 0 h 549531"/>
                  <a:gd name="connsiteX2" fmla="*/ 659048 w 659048"/>
                  <a:gd name="connsiteY2" fmla="*/ 536196 h 549531"/>
                  <a:gd name="connsiteX0" fmla="*/ 0 w 716198"/>
                  <a:gd name="connsiteY0" fmla="*/ 549531 h 555246"/>
                  <a:gd name="connsiteX1" fmla="*/ 339008 w 716198"/>
                  <a:gd name="connsiteY1" fmla="*/ 0 h 555246"/>
                  <a:gd name="connsiteX2" fmla="*/ 716198 w 716198"/>
                  <a:gd name="connsiteY2" fmla="*/ 555246 h 555246"/>
                  <a:gd name="connsiteX0" fmla="*/ 0 w 716198"/>
                  <a:gd name="connsiteY0" fmla="*/ 549531 h 555246"/>
                  <a:gd name="connsiteX1" fmla="*/ 339008 w 716198"/>
                  <a:gd name="connsiteY1" fmla="*/ 0 h 555246"/>
                  <a:gd name="connsiteX2" fmla="*/ 716198 w 716198"/>
                  <a:gd name="connsiteY2" fmla="*/ 555246 h 555246"/>
                  <a:gd name="connsiteX0" fmla="*/ 0 w 716198"/>
                  <a:gd name="connsiteY0" fmla="*/ 549531 h 555246"/>
                  <a:gd name="connsiteX1" fmla="*/ 339008 w 716198"/>
                  <a:gd name="connsiteY1" fmla="*/ 0 h 555246"/>
                  <a:gd name="connsiteX2" fmla="*/ 716198 w 716198"/>
                  <a:gd name="connsiteY2" fmla="*/ 555246 h 555246"/>
                  <a:gd name="connsiteX0" fmla="*/ 12 w 716210"/>
                  <a:gd name="connsiteY0" fmla="*/ 549531 h 555246"/>
                  <a:gd name="connsiteX1" fmla="*/ 339020 w 716210"/>
                  <a:gd name="connsiteY1" fmla="*/ 0 h 555246"/>
                  <a:gd name="connsiteX2" fmla="*/ 716210 w 716210"/>
                  <a:gd name="connsiteY2" fmla="*/ 555246 h 555246"/>
                  <a:gd name="connsiteX0" fmla="*/ 12 w 716210"/>
                  <a:gd name="connsiteY0" fmla="*/ 549531 h 555246"/>
                  <a:gd name="connsiteX1" fmla="*/ 339020 w 716210"/>
                  <a:gd name="connsiteY1" fmla="*/ 0 h 555246"/>
                  <a:gd name="connsiteX2" fmla="*/ 716210 w 716210"/>
                  <a:gd name="connsiteY2" fmla="*/ 555246 h 555246"/>
                  <a:gd name="connsiteX0" fmla="*/ 36 w 716234"/>
                  <a:gd name="connsiteY0" fmla="*/ 549531 h 555246"/>
                  <a:gd name="connsiteX1" fmla="*/ 339044 w 716234"/>
                  <a:gd name="connsiteY1" fmla="*/ 0 h 555246"/>
                  <a:gd name="connsiteX2" fmla="*/ 716234 w 716234"/>
                  <a:gd name="connsiteY2" fmla="*/ 555246 h 555246"/>
                  <a:gd name="connsiteX0" fmla="*/ 35 w 716233"/>
                  <a:gd name="connsiteY0" fmla="*/ 549532 h 555247"/>
                  <a:gd name="connsiteX1" fmla="*/ 339043 w 716233"/>
                  <a:gd name="connsiteY1" fmla="*/ 1 h 555247"/>
                  <a:gd name="connsiteX2" fmla="*/ 716233 w 716233"/>
                  <a:gd name="connsiteY2" fmla="*/ 555247 h 555247"/>
                  <a:gd name="connsiteX0" fmla="*/ 11 w 716209"/>
                  <a:gd name="connsiteY0" fmla="*/ 549532 h 555247"/>
                  <a:gd name="connsiteX1" fmla="*/ 339019 w 716209"/>
                  <a:gd name="connsiteY1" fmla="*/ 1 h 555247"/>
                  <a:gd name="connsiteX2" fmla="*/ 716209 w 716209"/>
                  <a:gd name="connsiteY2" fmla="*/ 555247 h 555247"/>
                  <a:gd name="connsiteX0" fmla="*/ 11 w 716209"/>
                  <a:gd name="connsiteY0" fmla="*/ 549532 h 555247"/>
                  <a:gd name="connsiteX1" fmla="*/ 339019 w 716209"/>
                  <a:gd name="connsiteY1" fmla="*/ 1 h 555247"/>
                  <a:gd name="connsiteX2" fmla="*/ 716209 w 716209"/>
                  <a:gd name="connsiteY2" fmla="*/ 555247 h 555247"/>
                  <a:gd name="connsiteX0" fmla="*/ 11 w 716209"/>
                  <a:gd name="connsiteY0" fmla="*/ 549532 h 555247"/>
                  <a:gd name="connsiteX1" fmla="*/ 339019 w 716209"/>
                  <a:gd name="connsiteY1" fmla="*/ 1 h 555247"/>
                  <a:gd name="connsiteX2" fmla="*/ 716209 w 716209"/>
                  <a:gd name="connsiteY2" fmla="*/ 555247 h 555247"/>
                  <a:gd name="connsiteX0" fmla="*/ 11 w 716209"/>
                  <a:gd name="connsiteY0" fmla="*/ 549532 h 555247"/>
                  <a:gd name="connsiteX1" fmla="*/ 339019 w 716209"/>
                  <a:gd name="connsiteY1" fmla="*/ 1 h 555247"/>
                  <a:gd name="connsiteX2" fmla="*/ 716209 w 716209"/>
                  <a:gd name="connsiteY2" fmla="*/ 555247 h 555247"/>
                  <a:gd name="connsiteX0" fmla="*/ 11 w 716209"/>
                  <a:gd name="connsiteY0" fmla="*/ 549532 h 555247"/>
                  <a:gd name="connsiteX1" fmla="*/ 339019 w 716209"/>
                  <a:gd name="connsiteY1" fmla="*/ 1 h 555247"/>
                  <a:gd name="connsiteX2" fmla="*/ 716209 w 716209"/>
                  <a:gd name="connsiteY2" fmla="*/ 555247 h 555247"/>
                  <a:gd name="connsiteX0" fmla="*/ 11 w 716209"/>
                  <a:gd name="connsiteY0" fmla="*/ 549532 h 555247"/>
                  <a:gd name="connsiteX1" fmla="*/ 339019 w 716209"/>
                  <a:gd name="connsiteY1" fmla="*/ 1 h 555247"/>
                  <a:gd name="connsiteX2" fmla="*/ 716209 w 716209"/>
                  <a:gd name="connsiteY2" fmla="*/ 555247 h 555247"/>
                  <a:gd name="connsiteX0" fmla="*/ 11 w 716209"/>
                  <a:gd name="connsiteY0" fmla="*/ 549534 h 555249"/>
                  <a:gd name="connsiteX1" fmla="*/ 339019 w 716209"/>
                  <a:gd name="connsiteY1" fmla="*/ 3 h 555249"/>
                  <a:gd name="connsiteX2" fmla="*/ 716209 w 716209"/>
                  <a:gd name="connsiteY2" fmla="*/ 555249 h 555249"/>
                  <a:gd name="connsiteX0" fmla="*/ 9 w 716207"/>
                  <a:gd name="connsiteY0" fmla="*/ 551614 h 557329"/>
                  <a:gd name="connsiteX1" fmla="*/ 362830 w 716207"/>
                  <a:gd name="connsiteY1" fmla="*/ 3 h 557329"/>
                  <a:gd name="connsiteX2" fmla="*/ 716207 w 716207"/>
                  <a:gd name="connsiteY2" fmla="*/ 557329 h 557329"/>
                  <a:gd name="connsiteX0" fmla="*/ 9 w 716207"/>
                  <a:gd name="connsiteY0" fmla="*/ 551614 h 557329"/>
                  <a:gd name="connsiteX1" fmla="*/ 346161 w 716207"/>
                  <a:gd name="connsiteY1" fmla="*/ 3 h 557329"/>
                  <a:gd name="connsiteX2" fmla="*/ 716207 w 716207"/>
                  <a:gd name="connsiteY2" fmla="*/ 557329 h 557329"/>
                  <a:gd name="connsiteX0" fmla="*/ 9 w 716207"/>
                  <a:gd name="connsiteY0" fmla="*/ 551614 h 557329"/>
                  <a:gd name="connsiteX1" fmla="*/ 353305 w 716207"/>
                  <a:gd name="connsiteY1" fmla="*/ 3 h 557329"/>
                  <a:gd name="connsiteX2" fmla="*/ 716207 w 716207"/>
                  <a:gd name="connsiteY2" fmla="*/ 557329 h 557329"/>
                  <a:gd name="connsiteX0" fmla="*/ 9 w 716207"/>
                  <a:gd name="connsiteY0" fmla="*/ 551613 h 557328"/>
                  <a:gd name="connsiteX1" fmla="*/ 353305 w 716207"/>
                  <a:gd name="connsiteY1" fmla="*/ 2 h 557328"/>
                  <a:gd name="connsiteX2" fmla="*/ 716207 w 716207"/>
                  <a:gd name="connsiteY2" fmla="*/ 557328 h 557328"/>
                  <a:gd name="connsiteX0" fmla="*/ 19 w 716217"/>
                  <a:gd name="connsiteY0" fmla="*/ 551663 h 557378"/>
                  <a:gd name="connsiteX1" fmla="*/ 353315 w 716217"/>
                  <a:gd name="connsiteY1" fmla="*/ 52 h 557378"/>
                  <a:gd name="connsiteX2" fmla="*/ 716217 w 716217"/>
                  <a:gd name="connsiteY2" fmla="*/ 557378 h 557378"/>
                  <a:gd name="connsiteX0" fmla="*/ 8 w 716206"/>
                  <a:gd name="connsiteY0" fmla="*/ 551613 h 557328"/>
                  <a:gd name="connsiteX1" fmla="*/ 353304 w 716206"/>
                  <a:gd name="connsiteY1" fmla="*/ 2 h 557328"/>
                  <a:gd name="connsiteX2" fmla="*/ 716206 w 716206"/>
                  <a:gd name="connsiteY2" fmla="*/ 557328 h 557328"/>
                  <a:gd name="connsiteX0" fmla="*/ 8 w 716206"/>
                  <a:gd name="connsiteY0" fmla="*/ 551613 h 557328"/>
                  <a:gd name="connsiteX1" fmla="*/ 353304 w 716206"/>
                  <a:gd name="connsiteY1" fmla="*/ 2 h 557328"/>
                  <a:gd name="connsiteX2" fmla="*/ 716206 w 716206"/>
                  <a:gd name="connsiteY2" fmla="*/ 557328 h 557328"/>
                  <a:gd name="connsiteX0" fmla="*/ 8 w 716206"/>
                  <a:gd name="connsiteY0" fmla="*/ 551613 h 557328"/>
                  <a:gd name="connsiteX1" fmla="*/ 353304 w 716206"/>
                  <a:gd name="connsiteY1" fmla="*/ 2 h 557328"/>
                  <a:gd name="connsiteX2" fmla="*/ 716206 w 716206"/>
                  <a:gd name="connsiteY2" fmla="*/ 557328 h 557328"/>
                  <a:gd name="connsiteX0" fmla="*/ 8 w 716206"/>
                  <a:gd name="connsiteY0" fmla="*/ 553693 h 559408"/>
                  <a:gd name="connsiteX1" fmla="*/ 367592 w 716206"/>
                  <a:gd name="connsiteY1" fmla="*/ 1 h 559408"/>
                  <a:gd name="connsiteX2" fmla="*/ 716206 w 716206"/>
                  <a:gd name="connsiteY2" fmla="*/ 559408 h 559408"/>
                  <a:gd name="connsiteX0" fmla="*/ 8 w 716206"/>
                  <a:gd name="connsiteY0" fmla="*/ 553694 h 559409"/>
                  <a:gd name="connsiteX1" fmla="*/ 367592 w 716206"/>
                  <a:gd name="connsiteY1" fmla="*/ 2 h 559409"/>
                  <a:gd name="connsiteX2" fmla="*/ 716206 w 716206"/>
                  <a:gd name="connsiteY2" fmla="*/ 559409 h 559409"/>
                  <a:gd name="connsiteX0" fmla="*/ 8 w 716206"/>
                  <a:gd name="connsiteY0" fmla="*/ 553694 h 559409"/>
                  <a:gd name="connsiteX1" fmla="*/ 360448 w 716206"/>
                  <a:gd name="connsiteY1" fmla="*/ 2 h 559409"/>
                  <a:gd name="connsiteX2" fmla="*/ 716206 w 716206"/>
                  <a:gd name="connsiteY2" fmla="*/ 559409 h 559409"/>
                  <a:gd name="connsiteX0" fmla="*/ 0 w 716198"/>
                  <a:gd name="connsiteY0" fmla="*/ 553694 h 559409"/>
                  <a:gd name="connsiteX1" fmla="*/ 360440 w 716198"/>
                  <a:gd name="connsiteY1" fmla="*/ 2 h 559409"/>
                  <a:gd name="connsiteX2" fmla="*/ 716198 w 716198"/>
                  <a:gd name="connsiteY2" fmla="*/ 559409 h 559409"/>
                  <a:gd name="connsiteX0" fmla="*/ 0 w 716199"/>
                  <a:gd name="connsiteY0" fmla="*/ 553696 h 559411"/>
                  <a:gd name="connsiteX1" fmla="*/ 360440 w 716199"/>
                  <a:gd name="connsiteY1" fmla="*/ 4 h 559411"/>
                  <a:gd name="connsiteX2" fmla="*/ 716198 w 716199"/>
                  <a:gd name="connsiteY2" fmla="*/ 559411 h 559411"/>
                  <a:gd name="connsiteX0" fmla="*/ 0 w 716199"/>
                  <a:gd name="connsiteY0" fmla="*/ 553697 h 559412"/>
                  <a:gd name="connsiteX1" fmla="*/ 360440 w 716199"/>
                  <a:gd name="connsiteY1" fmla="*/ 5 h 559412"/>
                  <a:gd name="connsiteX2" fmla="*/ 716198 w 716199"/>
                  <a:gd name="connsiteY2" fmla="*/ 559412 h 559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6199" h="559412">
                    <a:moveTo>
                      <a:pt x="0" y="553697"/>
                    </a:moveTo>
                    <a:cubicBezTo>
                      <a:pt x="5846" y="172937"/>
                      <a:pt x="168856" y="-747"/>
                      <a:pt x="360440" y="5"/>
                    </a:cubicBezTo>
                    <a:cubicBezTo>
                      <a:pt x="565530" y="-1122"/>
                      <a:pt x="716674" y="178830"/>
                      <a:pt x="716198" y="559412"/>
                    </a:cubicBezTo>
                  </a:path>
                </a:pathLst>
              </a:custGeom>
              <a:solidFill>
                <a:srgbClr val="80FEFF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TextBox 167"/>
              <p:cNvSpPr txBox="1"/>
              <p:nvPr/>
            </p:nvSpPr>
            <p:spPr>
              <a:xfrm>
                <a:off x="5891897" y="2881572"/>
                <a:ext cx="467263" cy="261404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algn="ctr"/>
                <a:r>
                  <a:rPr lang="nl-BE" b="1" dirty="0">
                    <a:solidFill>
                      <a:sysClr val="windowText" lastClr="000000"/>
                    </a:solidFill>
                  </a:rPr>
                  <a:t>C</a:t>
                </a:r>
                <a:endParaRPr lang="en-US" b="1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12" name="Flowchart: Collate 67"/>
            <p:cNvSpPr/>
            <p:nvPr/>
          </p:nvSpPr>
          <p:spPr>
            <a:xfrm rot="5400000">
              <a:off x="4411699" y="4196280"/>
              <a:ext cx="180004" cy="36000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500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5000 w 10000"/>
                <a:gd name="connsiteY5" fmla="*/ 5000 h 10000"/>
                <a:gd name="connsiteX6" fmla="*/ 0 w 10000"/>
                <a:gd name="connsiteY6" fmla="*/ 0 h 10000"/>
                <a:gd name="connsiteX0" fmla="*/ 0 w 10000"/>
                <a:gd name="connsiteY0" fmla="*/ 20 h 10020"/>
                <a:gd name="connsiteX1" fmla="*/ 4836 w 10000"/>
                <a:gd name="connsiteY1" fmla="*/ 0 h 10020"/>
                <a:gd name="connsiteX2" fmla="*/ 10000 w 10000"/>
                <a:gd name="connsiteY2" fmla="*/ 20 h 10020"/>
                <a:gd name="connsiteX3" fmla="*/ 5000 w 10000"/>
                <a:gd name="connsiteY3" fmla="*/ 5020 h 10020"/>
                <a:gd name="connsiteX4" fmla="*/ 10000 w 10000"/>
                <a:gd name="connsiteY4" fmla="*/ 10020 h 10020"/>
                <a:gd name="connsiteX5" fmla="*/ 0 w 10000"/>
                <a:gd name="connsiteY5" fmla="*/ 10020 h 10020"/>
                <a:gd name="connsiteX6" fmla="*/ 5000 w 10000"/>
                <a:gd name="connsiteY6" fmla="*/ 5020 h 10020"/>
                <a:gd name="connsiteX7" fmla="*/ 0 w 10000"/>
                <a:gd name="connsiteY7" fmla="*/ 20 h 10020"/>
                <a:gd name="connsiteX0" fmla="*/ 0 w 10000"/>
                <a:gd name="connsiteY0" fmla="*/ 2261 h 12261"/>
                <a:gd name="connsiteX1" fmla="*/ 5085 w 10000"/>
                <a:gd name="connsiteY1" fmla="*/ 0 h 12261"/>
                <a:gd name="connsiteX2" fmla="*/ 10000 w 10000"/>
                <a:gd name="connsiteY2" fmla="*/ 2261 h 12261"/>
                <a:gd name="connsiteX3" fmla="*/ 5000 w 10000"/>
                <a:gd name="connsiteY3" fmla="*/ 7261 h 12261"/>
                <a:gd name="connsiteX4" fmla="*/ 10000 w 10000"/>
                <a:gd name="connsiteY4" fmla="*/ 12261 h 12261"/>
                <a:gd name="connsiteX5" fmla="*/ 0 w 10000"/>
                <a:gd name="connsiteY5" fmla="*/ 12261 h 12261"/>
                <a:gd name="connsiteX6" fmla="*/ 5000 w 10000"/>
                <a:gd name="connsiteY6" fmla="*/ 7261 h 12261"/>
                <a:gd name="connsiteX7" fmla="*/ 0 w 10000"/>
                <a:gd name="connsiteY7" fmla="*/ 2261 h 12261"/>
                <a:gd name="connsiteX0" fmla="*/ 0 w 10000"/>
                <a:gd name="connsiteY0" fmla="*/ 2261 h 12327"/>
                <a:gd name="connsiteX1" fmla="*/ 5085 w 10000"/>
                <a:gd name="connsiteY1" fmla="*/ 0 h 12327"/>
                <a:gd name="connsiteX2" fmla="*/ 10000 w 10000"/>
                <a:gd name="connsiteY2" fmla="*/ 2261 h 12327"/>
                <a:gd name="connsiteX3" fmla="*/ 5000 w 10000"/>
                <a:gd name="connsiteY3" fmla="*/ 7261 h 12327"/>
                <a:gd name="connsiteX4" fmla="*/ 10000 w 10000"/>
                <a:gd name="connsiteY4" fmla="*/ 12261 h 12327"/>
                <a:gd name="connsiteX5" fmla="*/ 4961 w 10000"/>
                <a:gd name="connsiteY5" fmla="*/ 12327 h 12327"/>
                <a:gd name="connsiteX6" fmla="*/ 0 w 10000"/>
                <a:gd name="connsiteY6" fmla="*/ 12261 h 12327"/>
                <a:gd name="connsiteX7" fmla="*/ 5000 w 10000"/>
                <a:gd name="connsiteY7" fmla="*/ 7261 h 12327"/>
                <a:gd name="connsiteX8" fmla="*/ 0 w 10000"/>
                <a:gd name="connsiteY8" fmla="*/ 2261 h 12327"/>
                <a:gd name="connsiteX0" fmla="*/ 0 w 10000"/>
                <a:gd name="connsiteY0" fmla="*/ 2261 h 14070"/>
                <a:gd name="connsiteX1" fmla="*/ 5085 w 10000"/>
                <a:gd name="connsiteY1" fmla="*/ 0 h 14070"/>
                <a:gd name="connsiteX2" fmla="*/ 10000 w 10000"/>
                <a:gd name="connsiteY2" fmla="*/ 2261 h 14070"/>
                <a:gd name="connsiteX3" fmla="*/ 5000 w 10000"/>
                <a:gd name="connsiteY3" fmla="*/ 7261 h 14070"/>
                <a:gd name="connsiteX4" fmla="*/ 10000 w 10000"/>
                <a:gd name="connsiteY4" fmla="*/ 12261 h 14070"/>
                <a:gd name="connsiteX5" fmla="*/ 4836 w 10000"/>
                <a:gd name="connsiteY5" fmla="*/ 14070 h 14070"/>
                <a:gd name="connsiteX6" fmla="*/ 0 w 10000"/>
                <a:gd name="connsiteY6" fmla="*/ 12261 h 14070"/>
                <a:gd name="connsiteX7" fmla="*/ 5000 w 10000"/>
                <a:gd name="connsiteY7" fmla="*/ 7261 h 14070"/>
                <a:gd name="connsiteX8" fmla="*/ 0 w 10000"/>
                <a:gd name="connsiteY8" fmla="*/ 2261 h 14070"/>
                <a:gd name="connsiteX0" fmla="*/ 0 w 10000"/>
                <a:gd name="connsiteY0" fmla="*/ 2261 h 14070"/>
                <a:gd name="connsiteX1" fmla="*/ 5085 w 10000"/>
                <a:gd name="connsiteY1" fmla="*/ 0 h 14070"/>
                <a:gd name="connsiteX2" fmla="*/ 10000 w 10000"/>
                <a:gd name="connsiteY2" fmla="*/ 2261 h 14070"/>
                <a:gd name="connsiteX3" fmla="*/ 5000 w 10000"/>
                <a:gd name="connsiteY3" fmla="*/ 7261 h 14070"/>
                <a:gd name="connsiteX4" fmla="*/ 10000 w 10000"/>
                <a:gd name="connsiteY4" fmla="*/ 12261 h 14070"/>
                <a:gd name="connsiteX5" fmla="*/ 4836 w 10000"/>
                <a:gd name="connsiteY5" fmla="*/ 14070 h 14070"/>
                <a:gd name="connsiteX6" fmla="*/ 0 w 10000"/>
                <a:gd name="connsiteY6" fmla="*/ 12261 h 14070"/>
                <a:gd name="connsiteX7" fmla="*/ 5000 w 10000"/>
                <a:gd name="connsiteY7" fmla="*/ 7261 h 14070"/>
                <a:gd name="connsiteX8" fmla="*/ 0 w 10000"/>
                <a:gd name="connsiteY8" fmla="*/ 2261 h 14070"/>
                <a:gd name="connsiteX0" fmla="*/ 0 w 10000"/>
                <a:gd name="connsiteY0" fmla="*/ 2261 h 14070"/>
                <a:gd name="connsiteX1" fmla="*/ 5085 w 10000"/>
                <a:gd name="connsiteY1" fmla="*/ 0 h 14070"/>
                <a:gd name="connsiteX2" fmla="*/ 10000 w 10000"/>
                <a:gd name="connsiteY2" fmla="*/ 2261 h 14070"/>
                <a:gd name="connsiteX3" fmla="*/ 5000 w 10000"/>
                <a:gd name="connsiteY3" fmla="*/ 7261 h 14070"/>
                <a:gd name="connsiteX4" fmla="*/ 10000 w 10000"/>
                <a:gd name="connsiteY4" fmla="*/ 12261 h 14070"/>
                <a:gd name="connsiteX5" fmla="*/ 4836 w 10000"/>
                <a:gd name="connsiteY5" fmla="*/ 14070 h 14070"/>
                <a:gd name="connsiteX6" fmla="*/ 0 w 10000"/>
                <a:gd name="connsiteY6" fmla="*/ 12261 h 14070"/>
                <a:gd name="connsiteX7" fmla="*/ 5000 w 10000"/>
                <a:gd name="connsiteY7" fmla="*/ 7261 h 14070"/>
                <a:gd name="connsiteX8" fmla="*/ 0 w 10000"/>
                <a:gd name="connsiteY8" fmla="*/ 2261 h 14070"/>
                <a:gd name="connsiteX0" fmla="*/ 0 w 10000"/>
                <a:gd name="connsiteY0" fmla="*/ 2261 h 14070"/>
                <a:gd name="connsiteX1" fmla="*/ 5085 w 10000"/>
                <a:gd name="connsiteY1" fmla="*/ 0 h 14070"/>
                <a:gd name="connsiteX2" fmla="*/ 10000 w 10000"/>
                <a:gd name="connsiteY2" fmla="*/ 2261 h 14070"/>
                <a:gd name="connsiteX3" fmla="*/ 5000 w 10000"/>
                <a:gd name="connsiteY3" fmla="*/ 7261 h 14070"/>
                <a:gd name="connsiteX4" fmla="*/ 10000 w 10000"/>
                <a:gd name="connsiteY4" fmla="*/ 12261 h 14070"/>
                <a:gd name="connsiteX5" fmla="*/ 4836 w 10000"/>
                <a:gd name="connsiteY5" fmla="*/ 14070 h 14070"/>
                <a:gd name="connsiteX6" fmla="*/ 0 w 10000"/>
                <a:gd name="connsiteY6" fmla="*/ 12261 h 14070"/>
                <a:gd name="connsiteX7" fmla="*/ 5000 w 10000"/>
                <a:gd name="connsiteY7" fmla="*/ 7261 h 14070"/>
                <a:gd name="connsiteX8" fmla="*/ 0 w 10000"/>
                <a:gd name="connsiteY8" fmla="*/ 2261 h 14070"/>
                <a:gd name="connsiteX0" fmla="*/ 0 w 10000"/>
                <a:gd name="connsiteY0" fmla="*/ 2261 h 14071"/>
                <a:gd name="connsiteX1" fmla="*/ 5085 w 10000"/>
                <a:gd name="connsiteY1" fmla="*/ 0 h 14071"/>
                <a:gd name="connsiteX2" fmla="*/ 10000 w 10000"/>
                <a:gd name="connsiteY2" fmla="*/ 2261 h 14071"/>
                <a:gd name="connsiteX3" fmla="*/ 5000 w 10000"/>
                <a:gd name="connsiteY3" fmla="*/ 7261 h 14071"/>
                <a:gd name="connsiteX4" fmla="*/ 10000 w 10000"/>
                <a:gd name="connsiteY4" fmla="*/ 12261 h 14071"/>
                <a:gd name="connsiteX5" fmla="*/ 4836 w 10000"/>
                <a:gd name="connsiteY5" fmla="*/ 14070 h 14071"/>
                <a:gd name="connsiteX6" fmla="*/ 0 w 10000"/>
                <a:gd name="connsiteY6" fmla="*/ 12261 h 14071"/>
                <a:gd name="connsiteX7" fmla="*/ 5000 w 10000"/>
                <a:gd name="connsiteY7" fmla="*/ 7261 h 14071"/>
                <a:gd name="connsiteX8" fmla="*/ 0 w 10000"/>
                <a:gd name="connsiteY8" fmla="*/ 2261 h 14071"/>
                <a:gd name="connsiteX0" fmla="*/ 0 w 10000"/>
                <a:gd name="connsiteY0" fmla="*/ 2261 h 14071"/>
                <a:gd name="connsiteX1" fmla="*/ 5085 w 10000"/>
                <a:gd name="connsiteY1" fmla="*/ 0 h 14071"/>
                <a:gd name="connsiteX2" fmla="*/ 10000 w 10000"/>
                <a:gd name="connsiteY2" fmla="*/ 2261 h 14071"/>
                <a:gd name="connsiteX3" fmla="*/ 5000 w 10000"/>
                <a:gd name="connsiteY3" fmla="*/ 7261 h 14071"/>
                <a:gd name="connsiteX4" fmla="*/ 10000 w 10000"/>
                <a:gd name="connsiteY4" fmla="*/ 12261 h 14071"/>
                <a:gd name="connsiteX5" fmla="*/ 4836 w 10000"/>
                <a:gd name="connsiteY5" fmla="*/ 14070 h 14071"/>
                <a:gd name="connsiteX6" fmla="*/ 0 w 10000"/>
                <a:gd name="connsiteY6" fmla="*/ 12261 h 14071"/>
                <a:gd name="connsiteX7" fmla="*/ 5000 w 10000"/>
                <a:gd name="connsiteY7" fmla="*/ 7261 h 14071"/>
                <a:gd name="connsiteX8" fmla="*/ 0 w 10000"/>
                <a:gd name="connsiteY8" fmla="*/ 2261 h 14071"/>
                <a:gd name="connsiteX0" fmla="*/ 0 w 10000"/>
                <a:gd name="connsiteY0" fmla="*/ 2261 h 14071"/>
                <a:gd name="connsiteX1" fmla="*/ 5085 w 10000"/>
                <a:gd name="connsiteY1" fmla="*/ 0 h 14071"/>
                <a:gd name="connsiteX2" fmla="*/ 10000 w 10000"/>
                <a:gd name="connsiteY2" fmla="*/ 2261 h 14071"/>
                <a:gd name="connsiteX3" fmla="*/ 5000 w 10000"/>
                <a:gd name="connsiteY3" fmla="*/ 7261 h 14071"/>
                <a:gd name="connsiteX4" fmla="*/ 10000 w 10000"/>
                <a:gd name="connsiteY4" fmla="*/ 12261 h 14071"/>
                <a:gd name="connsiteX5" fmla="*/ 4836 w 10000"/>
                <a:gd name="connsiteY5" fmla="*/ 14070 h 14071"/>
                <a:gd name="connsiteX6" fmla="*/ 0 w 10000"/>
                <a:gd name="connsiteY6" fmla="*/ 12261 h 14071"/>
                <a:gd name="connsiteX7" fmla="*/ 5000 w 10000"/>
                <a:gd name="connsiteY7" fmla="*/ 7261 h 14071"/>
                <a:gd name="connsiteX8" fmla="*/ 0 w 10000"/>
                <a:gd name="connsiteY8" fmla="*/ 2261 h 14071"/>
                <a:gd name="connsiteX0" fmla="*/ 0 w 10000"/>
                <a:gd name="connsiteY0" fmla="*/ 2261 h 14071"/>
                <a:gd name="connsiteX1" fmla="*/ 5085 w 10000"/>
                <a:gd name="connsiteY1" fmla="*/ 0 h 14071"/>
                <a:gd name="connsiteX2" fmla="*/ 10000 w 10000"/>
                <a:gd name="connsiteY2" fmla="*/ 2261 h 14071"/>
                <a:gd name="connsiteX3" fmla="*/ 5000 w 10000"/>
                <a:gd name="connsiteY3" fmla="*/ 7261 h 14071"/>
                <a:gd name="connsiteX4" fmla="*/ 10000 w 10000"/>
                <a:gd name="connsiteY4" fmla="*/ 12261 h 14071"/>
                <a:gd name="connsiteX5" fmla="*/ 4836 w 10000"/>
                <a:gd name="connsiteY5" fmla="*/ 14070 h 14071"/>
                <a:gd name="connsiteX6" fmla="*/ 0 w 10000"/>
                <a:gd name="connsiteY6" fmla="*/ 12261 h 14071"/>
                <a:gd name="connsiteX7" fmla="*/ 5000 w 10000"/>
                <a:gd name="connsiteY7" fmla="*/ 7261 h 14071"/>
                <a:gd name="connsiteX8" fmla="*/ 0 w 10000"/>
                <a:gd name="connsiteY8" fmla="*/ 2261 h 14071"/>
                <a:gd name="connsiteX0" fmla="*/ 0 w 10000"/>
                <a:gd name="connsiteY0" fmla="*/ 2261 h 14071"/>
                <a:gd name="connsiteX1" fmla="*/ 5085 w 10000"/>
                <a:gd name="connsiteY1" fmla="*/ 0 h 14071"/>
                <a:gd name="connsiteX2" fmla="*/ 10000 w 10000"/>
                <a:gd name="connsiteY2" fmla="*/ 2261 h 14071"/>
                <a:gd name="connsiteX3" fmla="*/ 5000 w 10000"/>
                <a:gd name="connsiteY3" fmla="*/ 7261 h 14071"/>
                <a:gd name="connsiteX4" fmla="*/ 10000 w 10000"/>
                <a:gd name="connsiteY4" fmla="*/ 12261 h 14071"/>
                <a:gd name="connsiteX5" fmla="*/ 4836 w 10000"/>
                <a:gd name="connsiteY5" fmla="*/ 14070 h 14071"/>
                <a:gd name="connsiteX6" fmla="*/ 0 w 10000"/>
                <a:gd name="connsiteY6" fmla="*/ 12261 h 14071"/>
                <a:gd name="connsiteX7" fmla="*/ 5000 w 10000"/>
                <a:gd name="connsiteY7" fmla="*/ 7261 h 14071"/>
                <a:gd name="connsiteX8" fmla="*/ 0 w 10000"/>
                <a:gd name="connsiteY8" fmla="*/ 2261 h 14071"/>
                <a:gd name="connsiteX0" fmla="*/ 0 w 10000"/>
                <a:gd name="connsiteY0" fmla="*/ 2261 h 14071"/>
                <a:gd name="connsiteX1" fmla="*/ 5085 w 10000"/>
                <a:gd name="connsiteY1" fmla="*/ 0 h 14071"/>
                <a:gd name="connsiteX2" fmla="*/ 10000 w 10000"/>
                <a:gd name="connsiteY2" fmla="*/ 2261 h 14071"/>
                <a:gd name="connsiteX3" fmla="*/ 5000 w 10000"/>
                <a:gd name="connsiteY3" fmla="*/ 7261 h 14071"/>
                <a:gd name="connsiteX4" fmla="*/ 10000 w 10000"/>
                <a:gd name="connsiteY4" fmla="*/ 12261 h 14071"/>
                <a:gd name="connsiteX5" fmla="*/ 4836 w 10000"/>
                <a:gd name="connsiteY5" fmla="*/ 14070 h 14071"/>
                <a:gd name="connsiteX6" fmla="*/ 0 w 10000"/>
                <a:gd name="connsiteY6" fmla="*/ 12261 h 14071"/>
                <a:gd name="connsiteX7" fmla="*/ 5000 w 10000"/>
                <a:gd name="connsiteY7" fmla="*/ 7261 h 14071"/>
                <a:gd name="connsiteX8" fmla="*/ 0 w 10000"/>
                <a:gd name="connsiteY8" fmla="*/ 2261 h 14071"/>
                <a:gd name="connsiteX0" fmla="*/ 5 w 10005"/>
                <a:gd name="connsiteY0" fmla="*/ 2261 h 14071"/>
                <a:gd name="connsiteX1" fmla="*/ 5090 w 10005"/>
                <a:gd name="connsiteY1" fmla="*/ 0 h 14071"/>
                <a:gd name="connsiteX2" fmla="*/ 10005 w 10005"/>
                <a:gd name="connsiteY2" fmla="*/ 2261 h 14071"/>
                <a:gd name="connsiteX3" fmla="*/ 5005 w 10005"/>
                <a:gd name="connsiteY3" fmla="*/ 7261 h 14071"/>
                <a:gd name="connsiteX4" fmla="*/ 10005 w 10005"/>
                <a:gd name="connsiteY4" fmla="*/ 12261 h 14071"/>
                <a:gd name="connsiteX5" fmla="*/ 4841 w 10005"/>
                <a:gd name="connsiteY5" fmla="*/ 14070 h 14071"/>
                <a:gd name="connsiteX6" fmla="*/ 5 w 10005"/>
                <a:gd name="connsiteY6" fmla="*/ 12261 h 14071"/>
                <a:gd name="connsiteX7" fmla="*/ 5005 w 10005"/>
                <a:gd name="connsiteY7" fmla="*/ 7261 h 14071"/>
                <a:gd name="connsiteX8" fmla="*/ 5 w 10005"/>
                <a:gd name="connsiteY8" fmla="*/ 2261 h 14071"/>
                <a:gd name="connsiteX0" fmla="*/ 5 w 10005"/>
                <a:gd name="connsiteY0" fmla="*/ 2261 h 14319"/>
                <a:gd name="connsiteX1" fmla="*/ 5090 w 10005"/>
                <a:gd name="connsiteY1" fmla="*/ 0 h 14319"/>
                <a:gd name="connsiteX2" fmla="*/ 10005 w 10005"/>
                <a:gd name="connsiteY2" fmla="*/ 2261 h 14319"/>
                <a:gd name="connsiteX3" fmla="*/ 5005 w 10005"/>
                <a:gd name="connsiteY3" fmla="*/ 7261 h 14319"/>
                <a:gd name="connsiteX4" fmla="*/ 10005 w 10005"/>
                <a:gd name="connsiteY4" fmla="*/ 12261 h 14319"/>
                <a:gd name="connsiteX5" fmla="*/ 4841 w 10005"/>
                <a:gd name="connsiteY5" fmla="*/ 14319 h 14319"/>
                <a:gd name="connsiteX6" fmla="*/ 5 w 10005"/>
                <a:gd name="connsiteY6" fmla="*/ 12261 h 14319"/>
                <a:gd name="connsiteX7" fmla="*/ 5005 w 10005"/>
                <a:gd name="connsiteY7" fmla="*/ 7261 h 14319"/>
                <a:gd name="connsiteX8" fmla="*/ 5 w 10005"/>
                <a:gd name="connsiteY8" fmla="*/ 2261 h 14319"/>
                <a:gd name="connsiteX0" fmla="*/ 5 w 10005"/>
                <a:gd name="connsiteY0" fmla="*/ 2261 h 14444"/>
                <a:gd name="connsiteX1" fmla="*/ 5090 w 10005"/>
                <a:gd name="connsiteY1" fmla="*/ 0 h 14444"/>
                <a:gd name="connsiteX2" fmla="*/ 10005 w 10005"/>
                <a:gd name="connsiteY2" fmla="*/ 2261 h 14444"/>
                <a:gd name="connsiteX3" fmla="*/ 5005 w 10005"/>
                <a:gd name="connsiteY3" fmla="*/ 7261 h 14444"/>
                <a:gd name="connsiteX4" fmla="*/ 10005 w 10005"/>
                <a:gd name="connsiteY4" fmla="*/ 12261 h 14444"/>
                <a:gd name="connsiteX5" fmla="*/ 4966 w 10005"/>
                <a:gd name="connsiteY5" fmla="*/ 14444 h 14444"/>
                <a:gd name="connsiteX6" fmla="*/ 5 w 10005"/>
                <a:gd name="connsiteY6" fmla="*/ 12261 h 14444"/>
                <a:gd name="connsiteX7" fmla="*/ 5005 w 10005"/>
                <a:gd name="connsiteY7" fmla="*/ 7261 h 14444"/>
                <a:gd name="connsiteX8" fmla="*/ 5 w 10005"/>
                <a:gd name="connsiteY8" fmla="*/ 2261 h 14444"/>
                <a:gd name="connsiteX0" fmla="*/ 5 w 10005"/>
                <a:gd name="connsiteY0" fmla="*/ 2261 h 14444"/>
                <a:gd name="connsiteX1" fmla="*/ 5090 w 10005"/>
                <a:gd name="connsiteY1" fmla="*/ 0 h 14444"/>
                <a:gd name="connsiteX2" fmla="*/ 10005 w 10005"/>
                <a:gd name="connsiteY2" fmla="*/ 2261 h 14444"/>
                <a:gd name="connsiteX3" fmla="*/ 5005 w 10005"/>
                <a:gd name="connsiteY3" fmla="*/ 7261 h 14444"/>
                <a:gd name="connsiteX4" fmla="*/ 10005 w 10005"/>
                <a:gd name="connsiteY4" fmla="*/ 12261 h 14444"/>
                <a:gd name="connsiteX5" fmla="*/ 4966 w 10005"/>
                <a:gd name="connsiteY5" fmla="*/ 14444 h 14444"/>
                <a:gd name="connsiteX6" fmla="*/ 5 w 10005"/>
                <a:gd name="connsiteY6" fmla="*/ 12261 h 14444"/>
                <a:gd name="connsiteX7" fmla="*/ 5005 w 10005"/>
                <a:gd name="connsiteY7" fmla="*/ 7261 h 14444"/>
                <a:gd name="connsiteX8" fmla="*/ 5 w 10005"/>
                <a:gd name="connsiteY8" fmla="*/ 2261 h 14444"/>
                <a:gd name="connsiteX0" fmla="*/ 247 w 10247"/>
                <a:gd name="connsiteY0" fmla="*/ 2261 h 14444"/>
                <a:gd name="connsiteX1" fmla="*/ 5332 w 10247"/>
                <a:gd name="connsiteY1" fmla="*/ 0 h 14444"/>
                <a:gd name="connsiteX2" fmla="*/ 10247 w 10247"/>
                <a:gd name="connsiteY2" fmla="*/ 2261 h 14444"/>
                <a:gd name="connsiteX3" fmla="*/ 5247 w 10247"/>
                <a:gd name="connsiteY3" fmla="*/ 7261 h 14444"/>
                <a:gd name="connsiteX4" fmla="*/ 10247 w 10247"/>
                <a:gd name="connsiteY4" fmla="*/ 12261 h 14444"/>
                <a:gd name="connsiteX5" fmla="*/ 5208 w 10247"/>
                <a:gd name="connsiteY5" fmla="*/ 14444 h 14444"/>
                <a:gd name="connsiteX6" fmla="*/ 247 w 10247"/>
                <a:gd name="connsiteY6" fmla="*/ 12261 h 14444"/>
                <a:gd name="connsiteX7" fmla="*/ 5247 w 10247"/>
                <a:gd name="connsiteY7" fmla="*/ 7261 h 14444"/>
                <a:gd name="connsiteX8" fmla="*/ 247 w 10247"/>
                <a:gd name="connsiteY8" fmla="*/ 2261 h 14444"/>
                <a:gd name="connsiteX0" fmla="*/ 247 w 10479"/>
                <a:gd name="connsiteY0" fmla="*/ 2261 h 14444"/>
                <a:gd name="connsiteX1" fmla="*/ 5332 w 10479"/>
                <a:gd name="connsiteY1" fmla="*/ 0 h 14444"/>
                <a:gd name="connsiteX2" fmla="*/ 10247 w 10479"/>
                <a:gd name="connsiteY2" fmla="*/ 2261 h 14444"/>
                <a:gd name="connsiteX3" fmla="*/ 5247 w 10479"/>
                <a:gd name="connsiteY3" fmla="*/ 7261 h 14444"/>
                <a:gd name="connsiteX4" fmla="*/ 10247 w 10479"/>
                <a:gd name="connsiteY4" fmla="*/ 12261 h 14444"/>
                <a:gd name="connsiteX5" fmla="*/ 5208 w 10479"/>
                <a:gd name="connsiteY5" fmla="*/ 14444 h 14444"/>
                <a:gd name="connsiteX6" fmla="*/ 247 w 10479"/>
                <a:gd name="connsiteY6" fmla="*/ 12261 h 14444"/>
                <a:gd name="connsiteX7" fmla="*/ 5247 w 10479"/>
                <a:gd name="connsiteY7" fmla="*/ 7261 h 14444"/>
                <a:gd name="connsiteX8" fmla="*/ 247 w 10479"/>
                <a:gd name="connsiteY8" fmla="*/ 2261 h 14444"/>
                <a:gd name="connsiteX0" fmla="*/ 247 w 10479"/>
                <a:gd name="connsiteY0" fmla="*/ 2261 h 14444"/>
                <a:gd name="connsiteX1" fmla="*/ 5332 w 10479"/>
                <a:gd name="connsiteY1" fmla="*/ 0 h 14444"/>
                <a:gd name="connsiteX2" fmla="*/ 10247 w 10479"/>
                <a:gd name="connsiteY2" fmla="*/ 2261 h 14444"/>
                <a:gd name="connsiteX3" fmla="*/ 5247 w 10479"/>
                <a:gd name="connsiteY3" fmla="*/ 7261 h 14444"/>
                <a:gd name="connsiteX4" fmla="*/ 10247 w 10479"/>
                <a:gd name="connsiteY4" fmla="*/ 12261 h 14444"/>
                <a:gd name="connsiteX5" fmla="*/ 5208 w 10479"/>
                <a:gd name="connsiteY5" fmla="*/ 14444 h 14444"/>
                <a:gd name="connsiteX6" fmla="*/ 247 w 10479"/>
                <a:gd name="connsiteY6" fmla="*/ 12261 h 14444"/>
                <a:gd name="connsiteX7" fmla="*/ 5247 w 10479"/>
                <a:gd name="connsiteY7" fmla="*/ 7261 h 14444"/>
                <a:gd name="connsiteX8" fmla="*/ 247 w 10479"/>
                <a:gd name="connsiteY8" fmla="*/ 2261 h 14444"/>
                <a:gd name="connsiteX0" fmla="*/ 247 w 10479"/>
                <a:gd name="connsiteY0" fmla="*/ 2261 h 14444"/>
                <a:gd name="connsiteX1" fmla="*/ 5332 w 10479"/>
                <a:gd name="connsiteY1" fmla="*/ 0 h 14444"/>
                <a:gd name="connsiteX2" fmla="*/ 10247 w 10479"/>
                <a:gd name="connsiteY2" fmla="*/ 2261 h 14444"/>
                <a:gd name="connsiteX3" fmla="*/ 5247 w 10479"/>
                <a:gd name="connsiteY3" fmla="*/ 7261 h 14444"/>
                <a:gd name="connsiteX4" fmla="*/ 10247 w 10479"/>
                <a:gd name="connsiteY4" fmla="*/ 12261 h 14444"/>
                <a:gd name="connsiteX5" fmla="*/ 5208 w 10479"/>
                <a:gd name="connsiteY5" fmla="*/ 14444 h 14444"/>
                <a:gd name="connsiteX6" fmla="*/ 247 w 10479"/>
                <a:gd name="connsiteY6" fmla="*/ 12261 h 14444"/>
                <a:gd name="connsiteX7" fmla="*/ 5247 w 10479"/>
                <a:gd name="connsiteY7" fmla="*/ 7261 h 14444"/>
                <a:gd name="connsiteX8" fmla="*/ 247 w 10479"/>
                <a:gd name="connsiteY8" fmla="*/ 2261 h 14444"/>
                <a:gd name="connsiteX0" fmla="*/ 247 w 10479"/>
                <a:gd name="connsiteY0" fmla="*/ 2261 h 14755"/>
                <a:gd name="connsiteX1" fmla="*/ 5332 w 10479"/>
                <a:gd name="connsiteY1" fmla="*/ 0 h 14755"/>
                <a:gd name="connsiteX2" fmla="*/ 10247 w 10479"/>
                <a:gd name="connsiteY2" fmla="*/ 2261 h 14755"/>
                <a:gd name="connsiteX3" fmla="*/ 5247 w 10479"/>
                <a:gd name="connsiteY3" fmla="*/ 7261 h 14755"/>
                <a:gd name="connsiteX4" fmla="*/ 10247 w 10479"/>
                <a:gd name="connsiteY4" fmla="*/ 12261 h 14755"/>
                <a:gd name="connsiteX5" fmla="*/ 5333 w 10479"/>
                <a:gd name="connsiteY5" fmla="*/ 14755 h 14755"/>
                <a:gd name="connsiteX6" fmla="*/ 247 w 10479"/>
                <a:gd name="connsiteY6" fmla="*/ 12261 h 14755"/>
                <a:gd name="connsiteX7" fmla="*/ 5247 w 10479"/>
                <a:gd name="connsiteY7" fmla="*/ 7261 h 14755"/>
                <a:gd name="connsiteX8" fmla="*/ 247 w 10479"/>
                <a:gd name="connsiteY8" fmla="*/ 2261 h 14755"/>
                <a:gd name="connsiteX0" fmla="*/ 247 w 10479"/>
                <a:gd name="connsiteY0" fmla="*/ 2261 h 14755"/>
                <a:gd name="connsiteX1" fmla="*/ 5332 w 10479"/>
                <a:gd name="connsiteY1" fmla="*/ 0 h 14755"/>
                <a:gd name="connsiteX2" fmla="*/ 10247 w 10479"/>
                <a:gd name="connsiteY2" fmla="*/ 2261 h 14755"/>
                <a:gd name="connsiteX3" fmla="*/ 5247 w 10479"/>
                <a:gd name="connsiteY3" fmla="*/ 7261 h 14755"/>
                <a:gd name="connsiteX4" fmla="*/ 10247 w 10479"/>
                <a:gd name="connsiteY4" fmla="*/ 12261 h 14755"/>
                <a:gd name="connsiteX5" fmla="*/ 5333 w 10479"/>
                <a:gd name="connsiteY5" fmla="*/ 14755 h 14755"/>
                <a:gd name="connsiteX6" fmla="*/ 247 w 10479"/>
                <a:gd name="connsiteY6" fmla="*/ 12261 h 14755"/>
                <a:gd name="connsiteX7" fmla="*/ 5247 w 10479"/>
                <a:gd name="connsiteY7" fmla="*/ 7261 h 14755"/>
                <a:gd name="connsiteX8" fmla="*/ 247 w 10479"/>
                <a:gd name="connsiteY8" fmla="*/ 2261 h 14755"/>
                <a:gd name="connsiteX0" fmla="*/ 247 w 10479"/>
                <a:gd name="connsiteY0" fmla="*/ 2488 h 14982"/>
                <a:gd name="connsiteX1" fmla="*/ 5332 w 10479"/>
                <a:gd name="connsiteY1" fmla="*/ 0 h 14982"/>
                <a:gd name="connsiteX2" fmla="*/ 10247 w 10479"/>
                <a:gd name="connsiteY2" fmla="*/ 2488 h 14982"/>
                <a:gd name="connsiteX3" fmla="*/ 5247 w 10479"/>
                <a:gd name="connsiteY3" fmla="*/ 7488 h 14982"/>
                <a:gd name="connsiteX4" fmla="*/ 10247 w 10479"/>
                <a:gd name="connsiteY4" fmla="*/ 12488 h 14982"/>
                <a:gd name="connsiteX5" fmla="*/ 5333 w 10479"/>
                <a:gd name="connsiteY5" fmla="*/ 14982 h 14982"/>
                <a:gd name="connsiteX6" fmla="*/ 247 w 10479"/>
                <a:gd name="connsiteY6" fmla="*/ 12488 h 14982"/>
                <a:gd name="connsiteX7" fmla="*/ 5247 w 10479"/>
                <a:gd name="connsiteY7" fmla="*/ 7488 h 14982"/>
                <a:gd name="connsiteX8" fmla="*/ 247 w 10479"/>
                <a:gd name="connsiteY8" fmla="*/ 2488 h 14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79" h="14982">
                  <a:moveTo>
                    <a:pt x="247" y="2488"/>
                  </a:moveTo>
                  <a:cubicBezTo>
                    <a:pt x="-922" y="1298"/>
                    <a:pt x="2267" y="7"/>
                    <a:pt x="5332" y="0"/>
                  </a:cubicBezTo>
                  <a:cubicBezTo>
                    <a:pt x="8340" y="7"/>
                    <a:pt x="11349" y="1174"/>
                    <a:pt x="10247" y="2488"/>
                  </a:cubicBezTo>
                  <a:lnTo>
                    <a:pt x="5247" y="7488"/>
                  </a:lnTo>
                  <a:lnTo>
                    <a:pt x="10247" y="12488"/>
                  </a:lnTo>
                  <a:cubicBezTo>
                    <a:pt x="11390" y="13713"/>
                    <a:pt x="7677" y="15002"/>
                    <a:pt x="5333" y="14982"/>
                  </a:cubicBezTo>
                  <a:cubicBezTo>
                    <a:pt x="2725" y="14974"/>
                    <a:pt x="-880" y="13776"/>
                    <a:pt x="247" y="12488"/>
                  </a:cubicBezTo>
                  <a:lnTo>
                    <a:pt x="5247" y="7488"/>
                  </a:lnTo>
                  <a:lnTo>
                    <a:pt x="247" y="2488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11" name="Tekstvak 210"/>
          <p:cNvSpPr txBox="1"/>
          <p:nvPr/>
        </p:nvSpPr>
        <p:spPr>
          <a:xfrm>
            <a:off x="2625959" y="3080685"/>
            <a:ext cx="36000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P1</a:t>
            </a:r>
          </a:p>
        </p:txBody>
      </p:sp>
      <p:sp>
        <p:nvSpPr>
          <p:cNvPr id="214" name="Tekstvak 213"/>
          <p:cNvSpPr txBox="1"/>
          <p:nvPr/>
        </p:nvSpPr>
        <p:spPr>
          <a:xfrm>
            <a:off x="4205979" y="5679025"/>
            <a:ext cx="450005" cy="630007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rtlCol="0" anchor="t">
            <a:noAutofit/>
          </a:bodyPr>
          <a:lstStyle/>
          <a:p>
            <a:pPr algn="ctr"/>
            <a:r>
              <a:rPr lang="nl-BE" sz="1600" b="1" dirty="0">
                <a:solidFill>
                  <a:schemeClr val="bg1"/>
                </a:solidFill>
              </a:rPr>
              <a:t>A3</a:t>
            </a:r>
          </a:p>
        </p:txBody>
      </p:sp>
      <p:sp>
        <p:nvSpPr>
          <p:cNvPr id="215" name="Tekstvak 214"/>
          <p:cNvSpPr txBox="1"/>
          <p:nvPr/>
        </p:nvSpPr>
        <p:spPr>
          <a:xfrm>
            <a:off x="4281590" y="5949028"/>
            <a:ext cx="284393" cy="27000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16" name="Tekstvak 215"/>
          <p:cNvSpPr txBox="1"/>
          <p:nvPr/>
        </p:nvSpPr>
        <p:spPr>
          <a:xfrm>
            <a:off x="4205979" y="4959785"/>
            <a:ext cx="450005" cy="630006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rtlCol="0" anchor="t">
            <a:noAutofit/>
          </a:bodyPr>
          <a:lstStyle/>
          <a:p>
            <a:pPr algn="ctr"/>
            <a:r>
              <a:rPr lang="nl-BE" sz="1600" b="1" dirty="0">
                <a:solidFill>
                  <a:schemeClr val="bg1"/>
                </a:solidFill>
              </a:rPr>
              <a:t>A2</a:t>
            </a:r>
          </a:p>
        </p:txBody>
      </p:sp>
      <p:sp>
        <p:nvSpPr>
          <p:cNvPr id="217" name="Tekstvak 216"/>
          <p:cNvSpPr txBox="1"/>
          <p:nvPr/>
        </p:nvSpPr>
        <p:spPr>
          <a:xfrm>
            <a:off x="4295980" y="5229787"/>
            <a:ext cx="284393" cy="27000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18" name="Tekstvak 217"/>
          <p:cNvSpPr txBox="1"/>
          <p:nvPr/>
        </p:nvSpPr>
        <p:spPr>
          <a:xfrm>
            <a:off x="4205979" y="4239394"/>
            <a:ext cx="810009" cy="630006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rtlCol="0" anchor="t">
            <a:noAutofit/>
          </a:bodyPr>
          <a:lstStyle/>
          <a:p>
            <a:pPr algn="ctr"/>
            <a:r>
              <a:rPr lang="nl-BE" sz="1600" b="1" dirty="0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219" name="Tekstvak 218"/>
          <p:cNvSpPr txBox="1"/>
          <p:nvPr/>
        </p:nvSpPr>
        <p:spPr>
          <a:xfrm>
            <a:off x="4281590" y="4509396"/>
            <a:ext cx="284393" cy="27000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20" name="Tekstvak 219"/>
          <p:cNvSpPr txBox="1"/>
          <p:nvPr/>
        </p:nvSpPr>
        <p:spPr>
          <a:xfrm>
            <a:off x="4655984" y="4509396"/>
            <a:ext cx="284393" cy="270003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sz="1200" b="1" dirty="0">
                <a:solidFill>
                  <a:schemeClr val="bg1"/>
                </a:solidFill>
              </a:rPr>
              <a:t>B</a:t>
            </a:r>
          </a:p>
        </p:txBody>
      </p:sp>
      <p:grpSp>
        <p:nvGrpSpPr>
          <p:cNvPr id="224" name="Group 153"/>
          <p:cNvGrpSpPr/>
          <p:nvPr/>
        </p:nvGrpSpPr>
        <p:grpSpPr>
          <a:xfrm>
            <a:off x="9246035" y="2078985"/>
            <a:ext cx="540006" cy="540006"/>
            <a:chOff x="6920398" y="2520268"/>
            <a:chExt cx="540006" cy="540006"/>
          </a:xfrm>
        </p:grpSpPr>
        <p:sp>
          <p:nvSpPr>
            <p:cNvPr id="225" name="Rectangle 154"/>
            <p:cNvSpPr/>
            <p:nvPr/>
          </p:nvSpPr>
          <p:spPr>
            <a:xfrm rot="18900000">
              <a:off x="6920398" y="2520268"/>
              <a:ext cx="540006" cy="540006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123"/>
            <p:cNvSpPr/>
            <p:nvPr/>
          </p:nvSpPr>
          <p:spPr>
            <a:xfrm>
              <a:off x="6983976" y="2967456"/>
              <a:ext cx="412848" cy="69643"/>
            </a:xfrm>
            <a:custGeom>
              <a:avLst/>
              <a:gdLst>
                <a:gd name="connsiteX0" fmla="*/ 0 w 810009"/>
                <a:gd name="connsiteY0" fmla="*/ 0 h 180002"/>
                <a:gd name="connsiteX1" fmla="*/ 810009 w 810009"/>
                <a:gd name="connsiteY1" fmla="*/ 0 h 180002"/>
                <a:gd name="connsiteX2" fmla="*/ 810009 w 810009"/>
                <a:gd name="connsiteY2" fmla="*/ 180002 h 180002"/>
                <a:gd name="connsiteX3" fmla="*/ 0 w 810009"/>
                <a:gd name="connsiteY3" fmla="*/ 180002 h 180002"/>
                <a:gd name="connsiteX4" fmla="*/ 0 w 810009"/>
                <a:gd name="connsiteY4" fmla="*/ 0 h 180002"/>
                <a:gd name="connsiteX0" fmla="*/ 0 w 810009"/>
                <a:gd name="connsiteY0" fmla="*/ 3482 h 183484"/>
                <a:gd name="connsiteX1" fmla="*/ 399487 w 810009"/>
                <a:gd name="connsiteY1" fmla="*/ 0 h 183484"/>
                <a:gd name="connsiteX2" fmla="*/ 810009 w 810009"/>
                <a:gd name="connsiteY2" fmla="*/ 3482 h 183484"/>
                <a:gd name="connsiteX3" fmla="*/ 810009 w 810009"/>
                <a:gd name="connsiteY3" fmla="*/ 183484 h 183484"/>
                <a:gd name="connsiteX4" fmla="*/ 0 w 810009"/>
                <a:gd name="connsiteY4" fmla="*/ 183484 h 183484"/>
                <a:gd name="connsiteX5" fmla="*/ 0 w 810009"/>
                <a:gd name="connsiteY5" fmla="*/ 3482 h 183484"/>
                <a:gd name="connsiteX0" fmla="*/ 0 w 810009"/>
                <a:gd name="connsiteY0" fmla="*/ 3482 h 183484"/>
                <a:gd name="connsiteX1" fmla="*/ 239943 w 810009"/>
                <a:gd name="connsiteY1" fmla="*/ 2381 h 183484"/>
                <a:gd name="connsiteX2" fmla="*/ 399487 w 810009"/>
                <a:gd name="connsiteY2" fmla="*/ 0 h 183484"/>
                <a:gd name="connsiteX3" fmla="*/ 810009 w 810009"/>
                <a:gd name="connsiteY3" fmla="*/ 3482 h 183484"/>
                <a:gd name="connsiteX4" fmla="*/ 810009 w 810009"/>
                <a:gd name="connsiteY4" fmla="*/ 183484 h 183484"/>
                <a:gd name="connsiteX5" fmla="*/ 0 w 810009"/>
                <a:gd name="connsiteY5" fmla="*/ 183484 h 183484"/>
                <a:gd name="connsiteX6" fmla="*/ 0 w 810009"/>
                <a:gd name="connsiteY6" fmla="*/ 3482 h 183484"/>
                <a:gd name="connsiteX0" fmla="*/ 0 w 810009"/>
                <a:gd name="connsiteY0" fmla="*/ 5863 h 185865"/>
                <a:gd name="connsiteX1" fmla="*/ 239943 w 810009"/>
                <a:gd name="connsiteY1" fmla="*/ 4762 h 185865"/>
                <a:gd name="connsiteX2" fmla="*/ 399487 w 810009"/>
                <a:gd name="connsiteY2" fmla="*/ 2381 h 185865"/>
                <a:gd name="connsiteX3" fmla="*/ 556650 w 810009"/>
                <a:gd name="connsiteY3" fmla="*/ 0 h 185865"/>
                <a:gd name="connsiteX4" fmla="*/ 810009 w 810009"/>
                <a:gd name="connsiteY4" fmla="*/ 5863 h 185865"/>
                <a:gd name="connsiteX5" fmla="*/ 810009 w 810009"/>
                <a:gd name="connsiteY5" fmla="*/ 185865 h 185865"/>
                <a:gd name="connsiteX6" fmla="*/ 0 w 810009"/>
                <a:gd name="connsiteY6" fmla="*/ 185865 h 185865"/>
                <a:gd name="connsiteX7" fmla="*/ 0 w 810009"/>
                <a:gd name="connsiteY7" fmla="*/ 5863 h 185865"/>
                <a:gd name="connsiteX0" fmla="*/ 0 w 901449"/>
                <a:gd name="connsiteY0" fmla="*/ 185865 h 277305"/>
                <a:gd name="connsiteX1" fmla="*/ 0 w 901449"/>
                <a:gd name="connsiteY1" fmla="*/ 5863 h 277305"/>
                <a:gd name="connsiteX2" fmla="*/ 239943 w 901449"/>
                <a:gd name="connsiteY2" fmla="*/ 4762 h 277305"/>
                <a:gd name="connsiteX3" fmla="*/ 399487 w 901449"/>
                <a:gd name="connsiteY3" fmla="*/ 2381 h 277305"/>
                <a:gd name="connsiteX4" fmla="*/ 556650 w 901449"/>
                <a:gd name="connsiteY4" fmla="*/ 0 h 277305"/>
                <a:gd name="connsiteX5" fmla="*/ 810009 w 901449"/>
                <a:gd name="connsiteY5" fmla="*/ 5863 h 277305"/>
                <a:gd name="connsiteX6" fmla="*/ 901449 w 901449"/>
                <a:gd name="connsiteY6" fmla="*/ 277305 h 277305"/>
                <a:gd name="connsiteX0" fmla="*/ 0 w 810009"/>
                <a:gd name="connsiteY0" fmla="*/ 185865 h 185865"/>
                <a:gd name="connsiteX1" fmla="*/ 0 w 810009"/>
                <a:gd name="connsiteY1" fmla="*/ 5863 h 185865"/>
                <a:gd name="connsiteX2" fmla="*/ 239943 w 810009"/>
                <a:gd name="connsiteY2" fmla="*/ 4762 h 185865"/>
                <a:gd name="connsiteX3" fmla="*/ 399487 w 810009"/>
                <a:gd name="connsiteY3" fmla="*/ 2381 h 185865"/>
                <a:gd name="connsiteX4" fmla="*/ 556650 w 810009"/>
                <a:gd name="connsiteY4" fmla="*/ 0 h 185865"/>
                <a:gd name="connsiteX5" fmla="*/ 810009 w 810009"/>
                <a:gd name="connsiteY5" fmla="*/ 5863 h 185865"/>
                <a:gd name="connsiteX0" fmla="*/ 0 w 810009"/>
                <a:gd name="connsiteY0" fmla="*/ 5863 h 5863"/>
                <a:gd name="connsiteX1" fmla="*/ 239943 w 810009"/>
                <a:gd name="connsiteY1" fmla="*/ 4762 h 5863"/>
                <a:gd name="connsiteX2" fmla="*/ 399487 w 810009"/>
                <a:gd name="connsiteY2" fmla="*/ 2381 h 5863"/>
                <a:gd name="connsiteX3" fmla="*/ 556650 w 810009"/>
                <a:gd name="connsiteY3" fmla="*/ 0 h 5863"/>
                <a:gd name="connsiteX4" fmla="*/ 810009 w 810009"/>
                <a:gd name="connsiteY4" fmla="*/ 5863 h 5863"/>
                <a:gd name="connsiteX0" fmla="*/ 0 w 10000"/>
                <a:gd name="connsiteY0" fmla="*/ 10000 h 227443"/>
                <a:gd name="connsiteX1" fmla="*/ 2962 w 10000"/>
                <a:gd name="connsiteY1" fmla="*/ 8122 h 227443"/>
                <a:gd name="connsiteX2" fmla="*/ 4961 w 10000"/>
                <a:gd name="connsiteY2" fmla="*/ 227443 h 227443"/>
                <a:gd name="connsiteX3" fmla="*/ 6872 w 10000"/>
                <a:gd name="connsiteY3" fmla="*/ 0 h 227443"/>
                <a:gd name="connsiteX4" fmla="*/ 10000 w 10000"/>
                <a:gd name="connsiteY4" fmla="*/ 10000 h 227443"/>
                <a:gd name="connsiteX0" fmla="*/ 0 w 9853"/>
                <a:gd name="connsiteY0" fmla="*/ 12185 h 229628"/>
                <a:gd name="connsiteX1" fmla="*/ 2962 w 9853"/>
                <a:gd name="connsiteY1" fmla="*/ 10307 h 229628"/>
                <a:gd name="connsiteX2" fmla="*/ 4961 w 9853"/>
                <a:gd name="connsiteY2" fmla="*/ 229628 h 229628"/>
                <a:gd name="connsiteX3" fmla="*/ 6872 w 9853"/>
                <a:gd name="connsiteY3" fmla="*/ 2185 h 229628"/>
                <a:gd name="connsiteX4" fmla="*/ 9853 w 9853"/>
                <a:gd name="connsiteY4" fmla="*/ 0 h 22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3" h="229628">
                  <a:moveTo>
                    <a:pt x="0" y="12185"/>
                  </a:moveTo>
                  <a:lnTo>
                    <a:pt x="2962" y="10307"/>
                  </a:lnTo>
                  <a:cubicBezTo>
                    <a:pt x="3628" y="83414"/>
                    <a:pt x="4295" y="156521"/>
                    <a:pt x="4961" y="229628"/>
                  </a:cubicBezTo>
                  <a:lnTo>
                    <a:pt x="6872" y="2185"/>
                  </a:lnTo>
                  <a:lnTo>
                    <a:pt x="9853" y="0"/>
                  </a:lnTo>
                </a:path>
              </a:pathLst>
            </a:cu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80"/>
            <p:cNvSpPr/>
            <p:nvPr/>
          </p:nvSpPr>
          <p:spPr>
            <a:xfrm>
              <a:off x="6965398" y="2689978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9" name="Tekstvak 228"/>
          <p:cNvSpPr txBox="1"/>
          <p:nvPr/>
        </p:nvSpPr>
        <p:spPr>
          <a:xfrm>
            <a:off x="5555994" y="6129030"/>
            <a:ext cx="450005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HQ</a:t>
            </a:r>
          </a:p>
        </p:txBody>
      </p:sp>
      <p:sp>
        <p:nvSpPr>
          <p:cNvPr id="234" name="Rechthoek 233"/>
          <p:cNvSpPr/>
          <p:nvPr/>
        </p:nvSpPr>
        <p:spPr>
          <a:xfrm>
            <a:off x="2315958" y="5229020"/>
            <a:ext cx="810516" cy="27115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accent2"/>
                </a:solidFill>
              </a:rPr>
              <a:t>SEAD</a:t>
            </a:r>
          </a:p>
        </p:txBody>
      </p:sp>
      <p:sp>
        <p:nvSpPr>
          <p:cNvPr id="235" name="Rechthoek 234"/>
          <p:cNvSpPr/>
          <p:nvPr/>
        </p:nvSpPr>
        <p:spPr>
          <a:xfrm>
            <a:off x="2315958" y="4869016"/>
            <a:ext cx="810009" cy="27000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accent2"/>
                </a:solidFill>
              </a:rPr>
              <a:t>CAS</a:t>
            </a:r>
          </a:p>
        </p:txBody>
      </p:sp>
      <p:sp>
        <p:nvSpPr>
          <p:cNvPr id="236" name="Rechthoek 235"/>
          <p:cNvSpPr/>
          <p:nvPr/>
        </p:nvSpPr>
        <p:spPr>
          <a:xfrm>
            <a:off x="2315958" y="5589024"/>
            <a:ext cx="810009" cy="27000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accent2"/>
                </a:solidFill>
              </a:rPr>
              <a:t>BAI</a:t>
            </a:r>
          </a:p>
        </p:txBody>
      </p:sp>
      <p:cxnSp>
        <p:nvCxnSpPr>
          <p:cNvPr id="237" name="Rechte verbindingslijn 236"/>
          <p:cNvCxnSpPr>
            <a:cxnSpLocks/>
            <a:stCxn id="216" idx="1"/>
            <a:endCxn id="236" idx="3"/>
          </p:cNvCxnSpPr>
          <p:nvPr/>
        </p:nvCxnSpPr>
        <p:spPr>
          <a:xfrm flipH="1">
            <a:off x="3125967" y="5274788"/>
            <a:ext cx="1080012" cy="449238"/>
          </a:xfrm>
          <a:prstGeom prst="line">
            <a:avLst/>
          </a:prstGeom>
          <a:ln w="28575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Rechte verbindingslijn 238"/>
          <p:cNvCxnSpPr>
            <a:cxnSpLocks/>
            <a:stCxn id="218" idx="1"/>
            <a:endCxn id="235" idx="3"/>
          </p:cNvCxnSpPr>
          <p:nvPr/>
        </p:nvCxnSpPr>
        <p:spPr>
          <a:xfrm flipH="1">
            <a:off x="3125967" y="4554397"/>
            <a:ext cx="1080012" cy="449621"/>
          </a:xfrm>
          <a:prstGeom prst="line">
            <a:avLst/>
          </a:prstGeom>
          <a:ln w="28575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Rechte verbindingslijn 241"/>
          <p:cNvCxnSpPr>
            <a:cxnSpLocks/>
            <a:stCxn id="216" idx="1"/>
            <a:endCxn id="234" idx="3"/>
          </p:cNvCxnSpPr>
          <p:nvPr/>
        </p:nvCxnSpPr>
        <p:spPr>
          <a:xfrm flipH="1">
            <a:off x="3126474" y="5274788"/>
            <a:ext cx="1079505" cy="89810"/>
          </a:xfrm>
          <a:prstGeom prst="line">
            <a:avLst/>
          </a:prstGeom>
          <a:ln w="28575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Rechte verbindingslijn 244"/>
          <p:cNvCxnSpPr>
            <a:cxnSpLocks/>
            <a:stCxn id="214" idx="1"/>
            <a:endCxn id="236" idx="3"/>
          </p:cNvCxnSpPr>
          <p:nvPr/>
        </p:nvCxnSpPr>
        <p:spPr>
          <a:xfrm flipH="1" flipV="1">
            <a:off x="3125967" y="5724026"/>
            <a:ext cx="1080012" cy="270003"/>
          </a:xfrm>
          <a:prstGeom prst="line">
            <a:avLst/>
          </a:prstGeom>
          <a:ln w="28575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Rechte verbindingslijn met pijl 247"/>
          <p:cNvCxnSpPr>
            <a:stCxn id="30" idx="1"/>
            <a:endCxn id="205" idx="6"/>
          </p:cNvCxnSpPr>
          <p:nvPr/>
        </p:nvCxnSpPr>
        <p:spPr>
          <a:xfrm flipH="1" flipV="1">
            <a:off x="1595950" y="5108716"/>
            <a:ext cx="540006" cy="255306"/>
          </a:xfrm>
          <a:prstGeom prst="straightConnector1">
            <a:avLst/>
          </a:prstGeom>
          <a:ln w="28575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Rechte verbindingslijn met pijl 252"/>
          <p:cNvCxnSpPr>
            <a:stCxn id="30" idx="0"/>
            <a:endCxn id="221" idx="4"/>
          </p:cNvCxnSpPr>
          <p:nvPr/>
        </p:nvCxnSpPr>
        <p:spPr>
          <a:xfrm flipV="1">
            <a:off x="2720963" y="4149008"/>
            <a:ext cx="360004" cy="540006"/>
          </a:xfrm>
          <a:prstGeom prst="straightConnector1">
            <a:avLst/>
          </a:prstGeom>
          <a:ln w="28575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Tekstvak 259"/>
          <p:cNvSpPr txBox="1"/>
          <p:nvPr/>
        </p:nvSpPr>
        <p:spPr>
          <a:xfrm>
            <a:off x="3665973" y="3429000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GROUP2</a:t>
            </a:r>
          </a:p>
        </p:txBody>
      </p:sp>
      <p:sp>
        <p:nvSpPr>
          <p:cNvPr id="261" name="TextBox 19"/>
          <p:cNvSpPr txBox="1"/>
          <p:nvPr/>
        </p:nvSpPr>
        <p:spPr>
          <a:xfrm>
            <a:off x="9786041" y="2258987"/>
            <a:ext cx="2250025" cy="900010"/>
          </a:xfrm>
          <a:prstGeom prst="roundRect">
            <a:avLst>
              <a:gd name="adj" fmla="val 14909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>
              <a:buNone/>
            </a:pPr>
            <a:r>
              <a:rPr lang="nl-BE" sz="1600" b="1" dirty="0">
                <a:solidFill>
                  <a:schemeClr val="accent2"/>
                </a:solidFill>
              </a:rPr>
              <a:t>HQ </a:t>
            </a:r>
            <a:r>
              <a:rPr lang="nl-BE" sz="1600" b="1" dirty="0" err="1">
                <a:solidFill>
                  <a:schemeClr val="accent2"/>
                </a:solidFill>
              </a:rPr>
              <a:t>defines</a:t>
            </a:r>
            <a:r>
              <a:rPr lang="nl-BE" sz="1600" b="1" dirty="0">
                <a:solidFill>
                  <a:schemeClr val="accent2"/>
                </a:solidFill>
              </a:rPr>
              <a:t> a CAS </a:t>
            </a:r>
            <a:r>
              <a:rPr lang="nl-BE" sz="1600" b="1" dirty="0" err="1">
                <a:solidFill>
                  <a:schemeClr val="accent2"/>
                </a:solidFill>
              </a:rPr>
              <a:t>for</a:t>
            </a:r>
            <a:r>
              <a:rPr lang="nl-BE" sz="1600" b="1" dirty="0">
                <a:solidFill>
                  <a:schemeClr val="accent2"/>
                </a:solidFill>
              </a:rPr>
              <a:t> A1 </a:t>
            </a:r>
            <a:r>
              <a:rPr lang="nl-BE" sz="1600" b="1" dirty="0" err="1">
                <a:solidFill>
                  <a:schemeClr val="accent2"/>
                </a:solidFill>
              </a:rPr>
              <a:t>because</a:t>
            </a:r>
            <a:r>
              <a:rPr lang="nl-BE" sz="1600" b="1" dirty="0">
                <a:solidFill>
                  <a:schemeClr val="accent2"/>
                </a:solidFill>
              </a:rPr>
              <a:t> of </a:t>
            </a:r>
            <a:r>
              <a:rPr lang="nl-BE" sz="1600" b="1" dirty="0" err="1">
                <a:solidFill>
                  <a:schemeClr val="accent2"/>
                </a:solidFill>
              </a:rPr>
              <a:t>nearby</a:t>
            </a:r>
            <a:r>
              <a:rPr lang="nl-BE" sz="1600" b="1" dirty="0">
                <a:solidFill>
                  <a:schemeClr val="accent2"/>
                </a:solidFill>
              </a:rPr>
              <a:t> </a:t>
            </a:r>
            <a:r>
              <a:rPr lang="nl-BE" sz="1600" b="1" dirty="0" err="1">
                <a:solidFill>
                  <a:schemeClr val="accent2"/>
                </a:solidFill>
              </a:rPr>
              <a:t>friendlies</a:t>
            </a:r>
            <a:r>
              <a:rPr lang="nl-BE" sz="1600" b="1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262" name="TextBox 19"/>
          <p:cNvSpPr txBox="1"/>
          <p:nvPr/>
        </p:nvSpPr>
        <p:spPr>
          <a:xfrm>
            <a:off x="8346025" y="3969006"/>
            <a:ext cx="2250025" cy="900010"/>
          </a:xfrm>
          <a:prstGeom prst="roundRect">
            <a:avLst>
              <a:gd name="adj" fmla="val 14909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>
              <a:buNone/>
            </a:pPr>
            <a:r>
              <a:rPr lang="nl-BE" sz="1600" b="1" dirty="0">
                <a:solidFill>
                  <a:schemeClr val="accent2"/>
                </a:solidFill>
              </a:rPr>
              <a:t>HQ </a:t>
            </a:r>
            <a:r>
              <a:rPr lang="nl-BE" sz="1600" b="1" dirty="0" err="1">
                <a:solidFill>
                  <a:schemeClr val="accent2"/>
                </a:solidFill>
              </a:rPr>
              <a:t>defines</a:t>
            </a:r>
            <a:r>
              <a:rPr lang="nl-BE" sz="1600" b="1" dirty="0">
                <a:solidFill>
                  <a:schemeClr val="accent2"/>
                </a:solidFill>
              </a:rPr>
              <a:t> BAI </a:t>
            </a:r>
            <a:r>
              <a:rPr lang="nl-BE" sz="1600" b="1" dirty="0" err="1">
                <a:solidFill>
                  <a:schemeClr val="accent2"/>
                </a:solidFill>
              </a:rPr>
              <a:t>tasks</a:t>
            </a:r>
            <a:r>
              <a:rPr lang="nl-BE" sz="1600" b="1" dirty="0">
                <a:solidFill>
                  <a:schemeClr val="accent2"/>
                </a:solidFill>
              </a:rPr>
              <a:t> </a:t>
            </a:r>
            <a:r>
              <a:rPr lang="nl-BE" sz="1600" b="1" dirty="0" err="1">
                <a:solidFill>
                  <a:schemeClr val="accent2"/>
                </a:solidFill>
              </a:rPr>
              <a:t>for</a:t>
            </a:r>
            <a:r>
              <a:rPr lang="nl-BE" sz="1600" b="1" dirty="0">
                <a:solidFill>
                  <a:schemeClr val="accent2"/>
                </a:solidFill>
              </a:rPr>
              <a:t> A2 </a:t>
            </a:r>
            <a:r>
              <a:rPr lang="nl-BE" sz="1600" b="1" dirty="0" err="1">
                <a:solidFill>
                  <a:schemeClr val="accent2"/>
                </a:solidFill>
              </a:rPr>
              <a:t>and</a:t>
            </a:r>
            <a:r>
              <a:rPr lang="nl-BE" sz="1600" b="1" dirty="0">
                <a:solidFill>
                  <a:schemeClr val="accent2"/>
                </a:solidFill>
              </a:rPr>
              <a:t> A2 </a:t>
            </a:r>
            <a:r>
              <a:rPr lang="nl-BE" sz="1600" b="1" dirty="0" err="1">
                <a:solidFill>
                  <a:schemeClr val="accent2"/>
                </a:solidFill>
              </a:rPr>
              <a:t>because</a:t>
            </a:r>
            <a:r>
              <a:rPr lang="nl-BE" sz="1600" b="1" dirty="0">
                <a:solidFill>
                  <a:schemeClr val="accent2"/>
                </a:solidFill>
              </a:rPr>
              <a:t> </a:t>
            </a:r>
            <a:r>
              <a:rPr lang="nl-BE" sz="1600" b="1" dirty="0" err="1">
                <a:solidFill>
                  <a:schemeClr val="accent2"/>
                </a:solidFill>
              </a:rPr>
              <a:t>there</a:t>
            </a:r>
            <a:r>
              <a:rPr lang="nl-BE" sz="1600" b="1" dirty="0">
                <a:solidFill>
                  <a:schemeClr val="accent2"/>
                </a:solidFill>
              </a:rPr>
              <a:t> are no </a:t>
            </a:r>
            <a:r>
              <a:rPr lang="nl-BE" sz="1600" b="1" dirty="0" err="1">
                <a:solidFill>
                  <a:schemeClr val="accent2"/>
                </a:solidFill>
              </a:rPr>
              <a:t>friendlies</a:t>
            </a:r>
            <a:r>
              <a:rPr lang="nl-BE" sz="1600" b="1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263" name="TextBox 19"/>
          <p:cNvSpPr txBox="1"/>
          <p:nvPr/>
        </p:nvSpPr>
        <p:spPr>
          <a:xfrm>
            <a:off x="8346025" y="5859027"/>
            <a:ext cx="2250025" cy="900010"/>
          </a:xfrm>
          <a:prstGeom prst="roundRect">
            <a:avLst>
              <a:gd name="adj" fmla="val 14909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>
              <a:buNone/>
            </a:pPr>
            <a:r>
              <a:rPr lang="nl-BE" sz="1600" b="1" dirty="0">
                <a:solidFill>
                  <a:schemeClr val="accent2"/>
                </a:solidFill>
              </a:rPr>
              <a:t>HQ </a:t>
            </a:r>
            <a:r>
              <a:rPr lang="nl-BE" sz="1600" b="1" dirty="0" err="1">
                <a:solidFill>
                  <a:schemeClr val="accent2"/>
                </a:solidFill>
              </a:rPr>
              <a:t>defines</a:t>
            </a:r>
            <a:r>
              <a:rPr lang="nl-BE" sz="1600" b="1" dirty="0">
                <a:solidFill>
                  <a:schemeClr val="accent2"/>
                </a:solidFill>
              </a:rPr>
              <a:t> SEAD </a:t>
            </a:r>
            <a:r>
              <a:rPr lang="nl-BE" sz="1600" b="1" dirty="0" err="1">
                <a:solidFill>
                  <a:schemeClr val="accent2"/>
                </a:solidFill>
              </a:rPr>
              <a:t>task</a:t>
            </a:r>
            <a:r>
              <a:rPr lang="nl-BE" sz="1600" b="1" dirty="0">
                <a:solidFill>
                  <a:schemeClr val="accent2"/>
                </a:solidFill>
              </a:rPr>
              <a:t>(s) </a:t>
            </a:r>
            <a:r>
              <a:rPr lang="nl-BE" sz="1600" b="1" dirty="0" err="1">
                <a:solidFill>
                  <a:schemeClr val="accent2"/>
                </a:solidFill>
              </a:rPr>
              <a:t>because</a:t>
            </a:r>
            <a:r>
              <a:rPr lang="nl-BE" sz="1600" b="1" dirty="0">
                <a:solidFill>
                  <a:schemeClr val="accent2"/>
                </a:solidFill>
              </a:rPr>
              <a:t> of RADAR </a:t>
            </a:r>
            <a:r>
              <a:rPr lang="nl-BE" sz="1600" b="1" dirty="0" err="1">
                <a:solidFill>
                  <a:schemeClr val="accent2"/>
                </a:solidFill>
              </a:rPr>
              <a:t>presence</a:t>
            </a:r>
            <a:r>
              <a:rPr lang="nl-BE" sz="1600" b="1" dirty="0">
                <a:solidFill>
                  <a:schemeClr val="accent2"/>
                </a:solidFill>
              </a:rPr>
              <a:t>.</a:t>
            </a:r>
          </a:p>
        </p:txBody>
      </p:sp>
      <p:cxnSp>
        <p:nvCxnSpPr>
          <p:cNvPr id="118" name="Rechte verbindingslijn 117"/>
          <p:cNvCxnSpPr>
            <a:cxnSpLocks/>
            <a:stCxn id="175" idx="1"/>
            <a:endCxn id="214" idx="3"/>
          </p:cNvCxnSpPr>
          <p:nvPr/>
        </p:nvCxnSpPr>
        <p:spPr>
          <a:xfrm flipH="1" flipV="1">
            <a:off x="4655984" y="5994029"/>
            <a:ext cx="327901" cy="127886"/>
          </a:xfrm>
          <a:prstGeom prst="line">
            <a:avLst/>
          </a:prstGeom>
          <a:ln w="28575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Rechte verbindingslijn 120"/>
          <p:cNvCxnSpPr>
            <a:cxnSpLocks/>
            <a:stCxn id="175" idx="0"/>
            <a:endCxn id="216" idx="3"/>
          </p:cNvCxnSpPr>
          <p:nvPr/>
        </p:nvCxnSpPr>
        <p:spPr>
          <a:xfrm flipH="1" flipV="1">
            <a:off x="4655984" y="5274788"/>
            <a:ext cx="682487" cy="634436"/>
          </a:xfrm>
          <a:prstGeom prst="line">
            <a:avLst/>
          </a:prstGeom>
          <a:ln w="28575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Rechte verbindingslijn 123"/>
          <p:cNvCxnSpPr>
            <a:cxnSpLocks/>
            <a:endCxn id="218" idx="3"/>
          </p:cNvCxnSpPr>
          <p:nvPr/>
        </p:nvCxnSpPr>
        <p:spPr>
          <a:xfrm flipH="1" flipV="1">
            <a:off x="5015988" y="4554397"/>
            <a:ext cx="529135" cy="1343064"/>
          </a:xfrm>
          <a:prstGeom prst="line">
            <a:avLst/>
          </a:prstGeom>
          <a:ln w="28575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kstvak 127"/>
          <p:cNvSpPr txBox="1"/>
          <p:nvPr/>
        </p:nvSpPr>
        <p:spPr>
          <a:xfrm>
            <a:off x="1775952" y="4509012"/>
            <a:ext cx="720007" cy="27000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nl-BE" sz="1100" dirty="0" err="1">
                <a:solidFill>
                  <a:schemeClr val="bg1"/>
                </a:solidFill>
              </a:rPr>
              <a:t>Planned</a:t>
            </a:r>
            <a:endParaRPr lang="nl-B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25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2" name="Rechte verbindingslijn 241"/>
          <p:cNvCxnSpPr>
            <a:stCxn id="113" idx="3"/>
            <a:endCxn id="159" idx="3"/>
          </p:cNvCxnSpPr>
          <p:nvPr/>
        </p:nvCxnSpPr>
        <p:spPr>
          <a:xfrm flipV="1">
            <a:off x="2045955" y="3488960"/>
            <a:ext cx="5081764" cy="1335056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Box 19"/>
          <p:cNvSpPr txBox="1"/>
          <p:nvPr/>
        </p:nvSpPr>
        <p:spPr>
          <a:xfrm>
            <a:off x="335937" y="2078985"/>
            <a:ext cx="5040056" cy="630008"/>
          </a:xfrm>
          <a:prstGeom prst="roundRect">
            <a:avLst>
              <a:gd name="adj" fmla="val 14909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nl-BE" sz="1600" b="1" dirty="0">
                <a:solidFill>
                  <a:schemeClr val="bg1"/>
                </a:solidFill>
              </a:rPr>
              <a:t>GROUP 1 </a:t>
            </a:r>
            <a:r>
              <a:rPr lang="nl-BE" sz="1600" b="1" dirty="0" err="1">
                <a:solidFill>
                  <a:schemeClr val="bg1"/>
                </a:solidFill>
              </a:rPr>
              <a:t>selects</a:t>
            </a:r>
            <a:r>
              <a:rPr lang="nl-BE" sz="1600" b="1" dirty="0">
                <a:solidFill>
                  <a:schemeClr val="bg1"/>
                </a:solidFill>
              </a:rPr>
              <a:t> </a:t>
            </a:r>
            <a:r>
              <a:rPr lang="nl-BE" sz="1600" b="1" dirty="0" err="1">
                <a:solidFill>
                  <a:schemeClr val="bg1"/>
                </a:solidFill>
              </a:rPr>
              <a:t>the</a:t>
            </a:r>
            <a:r>
              <a:rPr lang="nl-BE" sz="1600" b="1" dirty="0">
                <a:solidFill>
                  <a:schemeClr val="bg1"/>
                </a:solidFill>
              </a:rPr>
              <a:t> CAS </a:t>
            </a:r>
            <a:r>
              <a:rPr lang="nl-BE" sz="1600" b="1" dirty="0" err="1">
                <a:solidFill>
                  <a:schemeClr val="bg1"/>
                </a:solidFill>
              </a:rPr>
              <a:t>and</a:t>
            </a:r>
            <a:r>
              <a:rPr lang="nl-BE" sz="1600" b="1" dirty="0">
                <a:solidFill>
                  <a:schemeClr val="bg1"/>
                </a:solidFill>
              </a:rPr>
              <a:t> BAI </a:t>
            </a:r>
            <a:r>
              <a:rPr lang="nl-BE" sz="1600" b="1" dirty="0" err="1">
                <a:solidFill>
                  <a:schemeClr val="bg1"/>
                </a:solidFill>
              </a:rPr>
              <a:t>tasks</a:t>
            </a:r>
            <a:r>
              <a:rPr lang="nl-BE" sz="1600" b="1" dirty="0">
                <a:solidFill>
                  <a:schemeClr val="bg1"/>
                </a:solidFill>
              </a:rPr>
              <a:t>.</a:t>
            </a:r>
          </a:p>
          <a:p>
            <a:r>
              <a:rPr lang="nl-BE" sz="1600" b="1" dirty="0">
                <a:solidFill>
                  <a:schemeClr val="bg1"/>
                </a:solidFill>
              </a:rPr>
              <a:t>GROUP 2 </a:t>
            </a:r>
            <a:r>
              <a:rPr lang="nl-BE" sz="1600" b="1" dirty="0" err="1">
                <a:solidFill>
                  <a:schemeClr val="bg1"/>
                </a:solidFill>
              </a:rPr>
              <a:t>selects</a:t>
            </a:r>
            <a:r>
              <a:rPr lang="nl-BE" sz="1600" b="1" dirty="0">
                <a:solidFill>
                  <a:schemeClr val="bg1"/>
                </a:solidFill>
              </a:rPr>
              <a:t> </a:t>
            </a:r>
            <a:r>
              <a:rPr lang="nl-BE" sz="1600" b="1" dirty="0" err="1">
                <a:solidFill>
                  <a:schemeClr val="bg1"/>
                </a:solidFill>
              </a:rPr>
              <a:t>the</a:t>
            </a:r>
            <a:r>
              <a:rPr lang="nl-BE" sz="1600" b="1" dirty="0">
                <a:solidFill>
                  <a:schemeClr val="bg1"/>
                </a:solidFill>
              </a:rPr>
              <a:t> SEAD </a:t>
            </a:r>
            <a:r>
              <a:rPr lang="nl-BE" sz="1600" b="1" dirty="0" err="1">
                <a:solidFill>
                  <a:schemeClr val="bg1"/>
                </a:solidFill>
              </a:rPr>
              <a:t>tasks</a:t>
            </a:r>
            <a:r>
              <a:rPr lang="nl-BE" sz="1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21" name="Ovaal 220"/>
          <p:cNvSpPr/>
          <p:nvPr/>
        </p:nvSpPr>
        <p:spPr>
          <a:xfrm>
            <a:off x="2225957" y="3068382"/>
            <a:ext cx="1710019" cy="1080626"/>
          </a:xfrm>
          <a:prstGeom prst="ellipse">
            <a:avLst/>
          </a:prstGeom>
          <a:solidFill>
            <a:schemeClr val="tx1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205" name="Ovaal 204"/>
          <p:cNvSpPr/>
          <p:nvPr/>
        </p:nvSpPr>
        <p:spPr>
          <a:xfrm>
            <a:off x="-114069" y="3458394"/>
            <a:ext cx="1710019" cy="3300643"/>
          </a:xfrm>
          <a:prstGeom prst="ellipse">
            <a:avLst/>
          </a:prstGeom>
          <a:solidFill>
            <a:schemeClr val="tx1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159" name="Ovaal 158"/>
          <p:cNvSpPr/>
          <p:nvPr/>
        </p:nvSpPr>
        <p:spPr>
          <a:xfrm>
            <a:off x="6726007" y="1088974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160" name="Ovaal 75"/>
          <p:cNvSpPr/>
          <p:nvPr/>
        </p:nvSpPr>
        <p:spPr>
          <a:xfrm>
            <a:off x="9516038" y="3789004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161" name="Ovaal 160"/>
          <p:cNvSpPr/>
          <p:nvPr/>
        </p:nvSpPr>
        <p:spPr>
          <a:xfrm>
            <a:off x="6636006" y="4081580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162" name="Tekstvak 161"/>
          <p:cNvSpPr txBox="1"/>
          <p:nvPr/>
        </p:nvSpPr>
        <p:spPr>
          <a:xfrm>
            <a:off x="6186001" y="2258987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AREA 1</a:t>
            </a:r>
          </a:p>
        </p:txBody>
      </p:sp>
      <p:sp>
        <p:nvSpPr>
          <p:cNvPr id="163" name="Tekstvak 162"/>
          <p:cNvSpPr txBox="1"/>
          <p:nvPr/>
        </p:nvSpPr>
        <p:spPr>
          <a:xfrm>
            <a:off x="6276002" y="6039029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AREA 2</a:t>
            </a:r>
          </a:p>
        </p:txBody>
      </p:sp>
      <p:sp>
        <p:nvSpPr>
          <p:cNvPr id="164" name="Tekstvak 163"/>
          <p:cNvSpPr txBox="1"/>
          <p:nvPr/>
        </p:nvSpPr>
        <p:spPr>
          <a:xfrm>
            <a:off x="11136056" y="3789004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AREA 3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(4) </a:t>
            </a:r>
            <a:r>
              <a:rPr lang="nl-BE" dirty="0" err="1"/>
              <a:t>player</a:t>
            </a:r>
            <a:r>
              <a:rPr lang="nl-BE" dirty="0"/>
              <a:t> GROUPS select </a:t>
            </a:r>
            <a:r>
              <a:rPr lang="nl-BE" dirty="0" err="1"/>
              <a:t>tasks</a:t>
            </a:r>
            <a:r>
              <a:rPr lang="nl-BE" dirty="0"/>
              <a:t> </a:t>
            </a:r>
            <a:br>
              <a:rPr lang="nl-BE" dirty="0"/>
            </a:b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engage</a:t>
            </a:r>
            <a:endParaRPr lang="nl-BE" dirty="0"/>
          </a:p>
        </p:txBody>
      </p:sp>
      <p:grpSp>
        <p:nvGrpSpPr>
          <p:cNvPr id="147" name="Group 146"/>
          <p:cNvGrpSpPr/>
          <p:nvPr/>
        </p:nvGrpSpPr>
        <p:grpSpPr>
          <a:xfrm>
            <a:off x="5741414" y="2708992"/>
            <a:ext cx="709172" cy="425382"/>
            <a:chOff x="875941" y="4540516"/>
            <a:chExt cx="900010" cy="539852"/>
          </a:xfrm>
        </p:grpSpPr>
        <p:sp>
          <p:nvSpPr>
            <p:cNvPr id="148" name="Rectangle 147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9" name="Straight Connector 148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Oval 150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83885" y="5909224"/>
            <a:ext cx="709172" cy="631924"/>
            <a:chOff x="4983885" y="5909224"/>
            <a:chExt cx="709172" cy="631924"/>
          </a:xfrm>
        </p:grpSpPr>
        <p:sp>
          <p:nvSpPr>
            <p:cNvPr id="175" name="Rectangle 174"/>
            <p:cNvSpPr/>
            <p:nvPr/>
          </p:nvSpPr>
          <p:spPr>
            <a:xfrm>
              <a:off x="4983885" y="5909224"/>
              <a:ext cx="709172" cy="42538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4983885" y="6174029"/>
              <a:ext cx="0" cy="3671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983885" y="6039029"/>
              <a:ext cx="70917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0"/>
          <p:cNvGrpSpPr/>
          <p:nvPr/>
        </p:nvGrpSpPr>
        <p:grpSpPr>
          <a:xfrm>
            <a:off x="7709486" y="5184452"/>
            <a:ext cx="540006" cy="577521"/>
            <a:chOff x="3189020" y="5990595"/>
            <a:chExt cx="540006" cy="577521"/>
          </a:xfrm>
        </p:grpSpPr>
        <p:sp>
          <p:nvSpPr>
            <p:cNvPr id="91" name="Rectangle 81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" name="Group 83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95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6" name="Straight Connector 86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1" name="Group 121"/>
          <p:cNvGrpSpPr/>
          <p:nvPr/>
        </p:nvGrpSpPr>
        <p:grpSpPr>
          <a:xfrm>
            <a:off x="10609214" y="4914015"/>
            <a:ext cx="540006" cy="540006"/>
            <a:chOff x="7557854" y="4068597"/>
            <a:chExt cx="540006" cy="540006"/>
          </a:xfrm>
        </p:grpSpPr>
        <p:sp>
          <p:nvSpPr>
            <p:cNvPr id="102" name="Rectangle 135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4" name="Straight Connector 137"/>
            <p:cNvCxnSpPr>
              <a:stCxn id="102" idx="0"/>
              <a:endCxn id="102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45"/>
          <p:cNvGrpSpPr/>
          <p:nvPr/>
        </p:nvGrpSpPr>
        <p:grpSpPr>
          <a:xfrm>
            <a:off x="7806019" y="2258987"/>
            <a:ext cx="540006" cy="540006"/>
            <a:chOff x="5645995" y="1988984"/>
            <a:chExt cx="540006" cy="540006"/>
          </a:xfrm>
        </p:grpSpPr>
        <p:sp>
          <p:nvSpPr>
            <p:cNvPr id="106" name="Rectangle 146"/>
            <p:cNvSpPr/>
            <p:nvPr/>
          </p:nvSpPr>
          <p:spPr>
            <a:xfrm rot="18900000">
              <a:off x="5645995" y="1988984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80"/>
            <p:cNvSpPr/>
            <p:nvPr/>
          </p:nvSpPr>
          <p:spPr>
            <a:xfrm>
              <a:off x="5690995" y="2158694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Oval 148"/>
            <p:cNvSpPr/>
            <p:nvPr/>
          </p:nvSpPr>
          <p:spPr>
            <a:xfrm>
              <a:off x="5882247" y="2370987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49"/>
            <p:cNvSpPr/>
            <p:nvPr/>
          </p:nvSpPr>
          <p:spPr>
            <a:xfrm>
              <a:off x="5766562" y="237118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50"/>
            <p:cNvSpPr/>
            <p:nvPr/>
          </p:nvSpPr>
          <p:spPr>
            <a:xfrm>
              <a:off x="6004452" y="2371182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1" name="Straight Connector 151"/>
            <p:cNvCxnSpPr>
              <a:stCxn id="106" idx="1"/>
              <a:endCxn id="106" idx="3"/>
            </p:cNvCxnSpPr>
            <p:nvPr/>
          </p:nvCxnSpPr>
          <p:spPr>
            <a:xfrm flipV="1">
              <a:off x="5725077" y="2068066"/>
              <a:ext cx="381842" cy="38184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52"/>
            <p:cNvCxnSpPr>
              <a:stCxn id="106" idx="0"/>
              <a:endCxn id="106" idx="2"/>
            </p:cNvCxnSpPr>
            <p:nvPr/>
          </p:nvCxnSpPr>
          <p:spPr>
            <a:xfrm>
              <a:off x="5725077" y="2068066"/>
              <a:ext cx="381842" cy="38184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Tekstvak 176"/>
          <p:cNvSpPr txBox="1"/>
          <p:nvPr/>
        </p:nvSpPr>
        <p:spPr>
          <a:xfrm>
            <a:off x="8166023" y="1988984"/>
            <a:ext cx="374394" cy="360004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79" name="Tekstvak 178"/>
          <p:cNvSpPr txBox="1"/>
          <p:nvPr/>
        </p:nvSpPr>
        <p:spPr>
          <a:xfrm>
            <a:off x="8069391" y="4959017"/>
            <a:ext cx="374394" cy="360004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0" name="Tekstvak 179"/>
          <p:cNvSpPr txBox="1"/>
          <p:nvPr/>
        </p:nvSpPr>
        <p:spPr>
          <a:xfrm>
            <a:off x="10956054" y="4661671"/>
            <a:ext cx="374394" cy="360004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</a:t>
            </a:r>
          </a:p>
        </p:txBody>
      </p:sp>
      <p:grpSp>
        <p:nvGrpSpPr>
          <p:cNvPr id="165" name="Group 146"/>
          <p:cNvGrpSpPr/>
          <p:nvPr/>
        </p:nvGrpSpPr>
        <p:grpSpPr>
          <a:xfrm>
            <a:off x="6096000" y="4025934"/>
            <a:ext cx="709172" cy="425382"/>
            <a:chOff x="875941" y="4540516"/>
            <a:chExt cx="900010" cy="539852"/>
          </a:xfrm>
        </p:grpSpPr>
        <p:sp>
          <p:nvSpPr>
            <p:cNvPr id="183" name="Rectangle 147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4" name="Straight Connector 148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Oval 150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51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52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Group 87"/>
          <p:cNvGrpSpPr/>
          <p:nvPr/>
        </p:nvGrpSpPr>
        <p:grpSpPr>
          <a:xfrm>
            <a:off x="8172907" y="2984155"/>
            <a:ext cx="545140" cy="622884"/>
            <a:chOff x="10596050" y="3609154"/>
            <a:chExt cx="630007" cy="719854"/>
          </a:xfrm>
        </p:grpSpPr>
        <p:sp>
          <p:nvSpPr>
            <p:cNvPr id="190" name="Rectangle 4"/>
            <p:cNvSpPr/>
            <p:nvPr/>
          </p:nvSpPr>
          <p:spPr>
            <a:xfrm>
              <a:off x="10596050" y="3609154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1" name="Flowchart: Collate 114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2" name="TextBox 120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ysClr val="windowText" lastClr="000000"/>
                  </a:solidFill>
                </a:rPr>
                <a:t>A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93" name="Tekstvak 192"/>
          <p:cNvSpPr txBox="1"/>
          <p:nvPr/>
        </p:nvSpPr>
        <p:spPr>
          <a:xfrm>
            <a:off x="8526027" y="2798993"/>
            <a:ext cx="374394" cy="360004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95" name="Tekstvak 194"/>
          <p:cNvSpPr txBox="1"/>
          <p:nvPr/>
        </p:nvSpPr>
        <p:spPr>
          <a:xfrm>
            <a:off x="5555994" y="2528990"/>
            <a:ext cx="36000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196" name="Tekstvak 195"/>
          <p:cNvSpPr txBox="1"/>
          <p:nvPr/>
        </p:nvSpPr>
        <p:spPr>
          <a:xfrm>
            <a:off x="5915998" y="3789004"/>
            <a:ext cx="36000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R2</a:t>
            </a:r>
          </a:p>
        </p:txBody>
      </p:sp>
      <p:grpSp>
        <p:nvGrpSpPr>
          <p:cNvPr id="166" name="Group 6"/>
          <p:cNvGrpSpPr/>
          <p:nvPr/>
        </p:nvGrpSpPr>
        <p:grpSpPr>
          <a:xfrm>
            <a:off x="425937" y="4015844"/>
            <a:ext cx="591444" cy="673631"/>
            <a:chOff x="5829807" y="2755369"/>
            <a:chExt cx="591444" cy="673631"/>
          </a:xfrm>
        </p:grpSpPr>
        <p:sp>
          <p:nvSpPr>
            <p:cNvPr id="167" name="Rectangle 5"/>
            <p:cNvSpPr/>
            <p:nvPr/>
          </p:nvSpPr>
          <p:spPr>
            <a:xfrm>
              <a:off x="5829807" y="2755369"/>
              <a:ext cx="591444" cy="673631"/>
            </a:xfrm>
            <a:custGeom>
              <a:avLst/>
              <a:gdLst>
                <a:gd name="connsiteX0" fmla="*/ 0 w 720008"/>
                <a:gd name="connsiteY0" fmla="*/ 0 h 540006"/>
                <a:gd name="connsiteX1" fmla="*/ 720008 w 720008"/>
                <a:gd name="connsiteY1" fmla="*/ 0 h 540006"/>
                <a:gd name="connsiteX2" fmla="*/ 720008 w 720008"/>
                <a:gd name="connsiteY2" fmla="*/ 540006 h 540006"/>
                <a:gd name="connsiteX3" fmla="*/ 0 w 720008"/>
                <a:gd name="connsiteY3" fmla="*/ 540006 h 540006"/>
                <a:gd name="connsiteX4" fmla="*/ 0 w 720008"/>
                <a:gd name="connsiteY4" fmla="*/ 0 h 540006"/>
                <a:gd name="connsiteX0" fmla="*/ 0 w 720008"/>
                <a:gd name="connsiteY0" fmla="*/ 540006 h 540006"/>
                <a:gd name="connsiteX1" fmla="*/ 720008 w 720008"/>
                <a:gd name="connsiteY1" fmla="*/ 0 h 540006"/>
                <a:gd name="connsiteX2" fmla="*/ 720008 w 720008"/>
                <a:gd name="connsiteY2" fmla="*/ 540006 h 540006"/>
                <a:gd name="connsiteX3" fmla="*/ 0 w 720008"/>
                <a:gd name="connsiteY3" fmla="*/ 540006 h 540006"/>
                <a:gd name="connsiteX0" fmla="*/ 0 w 720008"/>
                <a:gd name="connsiteY0" fmla="*/ 549531 h 549531"/>
                <a:gd name="connsiteX1" fmla="*/ 339008 w 720008"/>
                <a:gd name="connsiteY1" fmla="*/ 0 h 549531"/>
                <a:gd name="connsiteX2" fmla="*/ 720008 w 720008"/>
                <a:gd name="connsiteY2" fmla="*/ 549531 h 549531"/>
                <a:gd name="connsiteX3" fmla="*/ 0 w 720008"/>
                <a:gd name="connsiteY3" fmla="*/ 549531 h 549531"/>
                <a:gd name="connsiteX0" fmla="*/ 0 w 811448"/>
                <a:gd name="connsiteY0" fmla="*/ 549531 h 640971"/>
                <a:gd name="connsiteX1" fmla="*/ 339008 w 811448"/>
                <a:gd name="connsiteY1" fmla="*/ 0 h 640971"/>
                <a:gd name="connsiteX2" fmla="*/ 811448 w 811448"/>
                <a:gd name="connsiteY2" fmla="*/ 640971 h 640971"/>
                <a:gd name="connsiteX0" fmla="*/ 0 w 659048"/>
                <a:gd name="connsiteY0" fmla="*/ 549531 h 549531"/>
                <a:gd name="connsiteX1" fmla="*/ 339008 w 659048"/>
                <a:gd name="connsiteY1" fmla="*/ 0 h 549531"/>
                <a:gd name="connsiteX2" fmla="*/ 659048 w 659048"/>
                <a:gd name="connsiteY2" fmla="*/ 536196 h 549531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12 w 716210"/>
                <a:gd name="connsiteY0" fmla="*/ 549531 h 555246"/>
                <a:gd name="connsiteX1" fmla="*/ 339020 w 716210"/>
                <a:gd name="connsiteY1" fmla="*/ 0 h 555246"/>
                <a:gd name="connsiteX2" fmla="*/ 716210 w 716210"/>
                <a:gd name="connsiteY2" fmla="*/ 555246 h 555246"/>
                <a:gd name="connsiteX0" fmla="*/ 12 w 716210"/>
                <a:gd name="connsiteY0" fmla="*/ 549531 h 555246"/>
                <a:gd name="connsiteX1" fmla="*/ 339020 w 716210"/>
                <a:gd name="connsiteY1" fmla="*/ 0 h 555246"/>
                <a:gd name="connsiteX2" fmla="*/ 716210 w 716210"/>
                <a:gd name="connsiteY2" fmla="*/ 555246 h 555246"/>
                <a:gd name="connsiteX0" fmla="*/ 36 w 716234"/>
                <a:gd name="connsiteY0" fmla="*/ 549531 h 555246"/>
                <a:gd name="connsiteX1" fmla="*/ 339044 w 716234"/>
                <a:gd name="connsiteY1" fmla="*/ 0 h 555246"/>
                <a:gd name="connsiteX2" fmla="*/ 716234 w 716234"/>
                <a:gd name="connsiteY2" fmla="*/ 555246 h 555246"/>
                <a:gd name="connsiteX0" fmla="*/ 35 w 716233"/>
                <a:gd name="connsiteY0" fmla="*/ 549532 h 555247"/>
                <a:gd name="connsiteX1" fmla="*/ 339043 w 716233"/>
                <a:gd name="connsiteY1" fmla="*/ 1 h 555247"/>
                <a:gd name="connsiteX2" fmla="*/ 716233 w 716233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4 h 555249"/>
                <a:gd name="connsiteX1" fmla="*/ 339019 w 716209"/>
                <a:gd name="connsiteY1" fmla="*/ 3 h 555249"/>
                <a:gd name="connsiteX2" fmla="*/ 716209 w 716209"/>
                <a:gd name="connsiteY2" fmla="*/ 555249 h 555249"/>
                <a:gd name="connsiteX0" fmla="*/ 9 w 716207"/>
                <a:gd name="connsiteY0" fmla="*/ 551614 h 557329"/>
                <a:gd name="connsiteX1" fmla="*/ 362830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4 h 557329"/>
                <a:gd name="connsiteX1" fmla="*/ 346161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4 h 557329"/>
                <a:gd name="connsiteX1" fmla="*/ 353305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3 h 557328"/>
                <a:gd name="connsiteX1" fmla="*/ 353305 w 716207"/>
                <a:gd name="connsiteY1" fmla="*/ 2 h 557328"/>
                <a:gd name="connsiteX2" fmla="*/ 716207 w 716207"/>
                <a:gd name="connsiteY2" fmla="*/ 557328 h 557328"/>
                <a:gd name="connsiteX0" fmla="*/ 19 w 716217"/>
                <a:gd name="connsiteY0" fmla="*/ 551663 h 557378"/>
                <a:gd name="connsiteX1" fmla="*/ 353315 w 716217"/>
                <a:gd name="connsiteY1" fmla="*/ 52 h 557378"/>
                <a:gd name="connsiteX2" fmla="*/ 716217 w 716217"/>
                <a:gd name="connsiteY2" fmla="*/ 557378 h 55737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3693 h 559408"/>
                <a:gd name="connsiteX1" fmla="*/ 367592 w 716206"/>
                <a:gd name="connsiteY1" fmla="*/ 1 h 559408"/>
                <a:gd name="connsiteX2" fmla="*/ 716206 w 716206"/>
                <a:gd name="connsiteY2" fmla="*/ 559408 h 559408"/>
                <a:gd name="connsiteX0" fmla="*/ 8 w 716206"/>
                <a:gd name="connsiteY0" fmla="*/ 553694 h 559409"/>
                <a:gd name="connsiteX1" fmla="*/ 367592 w 716206"/>
                <a:gd name="connsiteY1" fmla="*/ 2 h 559409"/>
                <a:gd name="connsiteX2" fmla="*/ 716206 w 716206"/>
                <a:gd name="connsiteY2" fmla="*/ 559409 h 559409"/>
                <a:gd name="connsiteX0" fmla="*/ 8 w 716206"/>
                <a:gd name="connsiteY0" fmla="*/ 553694 h 559409"/>
                <a:gd name="connsiteX1" fmla="*/ 360448 w 716206"/>
                <a:gd name="connsiteY1" fmla="*/ 2 h 559409"/>
                <a:gd name="connsiteX2" fmla="*/ 716206 w 716206"/>
                <a:gd name="connsiteY2" fmla="*/ 559409 h 559409"/>
                <a:gd name="connsiteX0" fmla="*/ 0 w 716198"/>
                <a:gd name="connsiteY0" fmla="*/ 553694 h 559409"/>
                <a:gd name="connsiteX1" fmla="*/ 360440 w 716198"/>
                <a:gd name="connsiteY1" fmla="*/ 2 h 559409"/>
                <a:gd name="connsiteX2" fmla="*/ 716198 w 716198"/>
                <a:gd name="connsiteY2" fmla="*/ 559409 h 559409"/>
                <a:gd name="connsiteX0" fmla="*/ 0 w 716199"/>
                <a:gd name="connsiteY0" fmla="*/ 553696 h 559411"/>
                <a:gd name="connsiteX1" fmla="*/ 360440 w 716199"/>
                <a:gd name="connsiteY1" fmla="*/ 4 h 559411"/>
                <a:gd name="connsiteX2" fmla="*/ 716198 w 716199"/>
                <a:gd name="connsiteY2" fmla="*/ 559411 h 559411"/>
                <a:gd name="connsiteX0" fmla="*/ 0 w 716199"/>
                <a:gd name="connsiteY0" fmla="*/ 553697 h 559412"/>
                <a:gd name="connsiteX1" fmla="*/ 360440 w 716199"/>
                <a:gd name="connsiteY1" fmla="*/ 5 h 559412"/>
                <a:gd name="connsiteX2" fmla="*/ 716198 w 716199"/>
                <a:gd name="connsiteY2" fmla="*/ 559412 h 55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199" h="559412">
                  <a:moveTo>
                    <a:pt x="0" y="553697"/>
                  </a:moveTo>
                  <a:cubicBezTo>
                    <a:pt x="5846" y="172937"/>
                    <a:pt x="168856" y="-747"/>
                    <a:pt x="360440" y="5"/>
                  </a:cubicBezTo>
                  <a:cubicBezTo>
                    <a:pt x="565530" y="-1122"/>
                    <a:pt x="716674" y="178830"/>
                    <a:pt x="716198" y="559412"/>
                  </a:cubicBezTo>
                </a:path>
              </a:pathLst>
            </a:cu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lowchart: Collate 166"/>
            <p:cNvSpPr/>
            <p:nvPr/>
          </p:nvSpPr>
          <p:spPr>
            <a:xfrm rot="5400000">
              <a:off x="6050194" y="3076273"/>
              <a:ext cx="150670" cy="301340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9" name="TextBox 167"/>
            <p:cNvSpPr txBox="1"/>
            <p:nvPr/>
          </p:nvSpPr>
          <p:spPr>
            <a:xfrm>
              <a:off x="5891897" y="2881572"/>
              <a:ext cx="467263" cy="261404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ysClr val="windowText" lastClr="000000"/>
                  </a:solidFill>
                </a:rPr>
                <a:t>A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70" name="Group 168"/>
          <p:cNvGrpSpPr/>
          <p:nvPr/>
        </p:nvGrpSpPr>
        <p:grpSpPr>
          <a:xfrm>
            <a:off x="454751" y="5831480"/>
            <a:ext cx="591444" cy="673631"/>
            <a:chOff x="5829807" y="2755369"/>
            <a:chExt cx="591444" cy="673631"/>
          </a:xfrm>
        </p:grpSpPr>
        <p:sp>
          <p:nvSpPr>
            <p:cNvPr id="171" name="Rectangle 5"/>
            <p:cNvSpPr/>
            <p:nvPr/>
          </p:nvSpPr>
          <p:spPr>
            <a:xfrm>
              <a:off x="5829807" y="2755369"/>
              <a:ext cx="591444" cy="673631"/>
            </a:xfrm>
            <a:custGeom>
              <a:avLst/>
              <a:gdLst>
                <a:gd name="connsiteX0" fmla="*/ 0 w 720008"/>
                <a:gd name="connsiteY0" fmla="*/ 0 h 540006"/>
                <a:gd name="connsiteX1" fmla="*/ 720008 w 720008"/>
                <a:gd name="connsiteY1" fmla="*/ 0 h 540006"/>
                <a:gd name="connsiteX2" fmla="*/ 720008 w 720008"/>
                <a:gd name="connsiteY2" fmla="*/ 540006 h 540006"/>
                <a:gd name="connsiteX3" fmla="*/ 0 w 720008"/>
                <a:gd name="connsiteY3" fmla="*/ 540006 h 540006"/>
                <a:gd name="connsiteX4" fmla="*/ 0 w 720008"/>
                <a:gd name="connsiteY4" fmla="*/ 0 h 540006"/>
                <a:gd name="connsiteX0" fmla="*/ 0 w 720008"/>
                <a:gd name="connsiteY0" fmla="*/ 540006 h 540006"/>
                <a:gd name="connsiteX1" fmla="*/ 720008 w 720008"/>
                <a:gd name="connsiteY1" fmla="*/ 0 h 540006"/>
                <a:gd name="connsiteX2" fmla="*/ 720008 w 720008"/>
                <a:gd name="connsiteY2" fmla="*/ 540006 h 540006"/>
                <a:gd name="connsiteX3" fmla="*/ 0 w 720008"/>
                <a:gd name="connsiteY3" fmla="*/ 540006 h 540006"/>
                <a:gd name="connsiteX0" fmla="*/ 0 w 720008"/>
                <a:gd name="connsiteY0" fmla="*/ 549531 h 549531"/>
                <a:gd name="connsiteX1" fmla="*/ 339008 w 720008"/>
                <a:gd name="connsiteY1" fmla="*/ 0 h 549531"/>
                <a:gd name="connsiteX2" fmla="*/ 720008 w 720008"/>
                <a:gd name="connsiteY2" fmla="*/ 549531 h 549531"/>
                <a:gd name="connsiteX3" fmla="*/ 0 w 720008"/>
                <a:gd name="connsiteY3" fmla="*/ 549531 h 549531"/>
                <a:gd name="connsiteX0" fmla="*/ 0 w 811448"/>
                <a:gd name="connsiteY0" fmla="*/ 549531 h 640971"/>
                <a:gd name="connsiteX1" fmla="*/ 339008 w 811448"/>
                <a:gd name="connsiteY1" fmla="*/ 0 h 640971"/>
                <a:gd name="connsiteX2" fmla="*/ 811448 w 811448"/>
                <a:gd name="connsiteY2" fmla="*/ 640971 h 640971"/>
                <a:gd name="connsiteX0" fmla="*/ 0 w 659048"/>
                <a:gd name="connsiteY0" fmla="*/ 549531 h 549531"/>
                <a:gd name="connsiteX1" fmla="*/ 339008 w 659048"/>
                <a:gd name="connsiteY1" fmla="*/ 0 h 549531"/>
                <a:gd name="connsiteX2" fmla="*/ 659048 w 659048"/>
                <a:gd name="connsiteY2" fmla="*/ 536196 h 549531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0 w 716198"/>
                <a:gd name="connsiteY0" fmla="*/ 549531 h 555246"/>
                <a:gd name="connsiteX1" fmla="*/ 339008 w 716198"/>
                <a:gd name="connsiteY1" fmla="*/ 0 h 555246"/>
                <a:gd name="connsiteX2" fmla="*/ 716198 w 716198"/>
                <a:gd name="connsiteY2" fmla="*/ 555246 h 555246"/>
                <a:gd name="connsiteX0" fmla="*/ 12 w 716210"/>
                <a:gd name="connsiteY0" fmla="*/ 549531 h 555246"/>
                <a:gd name="connsiteX1" fmla="*/ 339020 w 716210"/>
                <a:gd name="connsiteY1" fmla="*/ 0 h 555246"/>
                <a:gd name="connsiteX2" fmla="*/ 716210 w 716210"/>
                <a:gd name="connsiteY2" fmla="*/ 555246 h 555246"/>
                <a:gd name="connsiteX0" fmla="*/ 12 w 716210"/>
                <a:gd name="connsiteY0" fmla="*/ 549531 h 555246"/>
                <a:gd name="connsiteX1" fmla="*/ 339020 w 716210"/>
                <a:gd name="connsiteY1" fmla="*/ 0 h 555246"/>
                <a:gd name="connsiteX2" fmla="*/ 716210 w 716210"/>
                <a:gd name="connsiteY2" fmla="*/ 555246 h 555246"/>
                <a:gd name="connsiteX0" fmla="*/ 36 w 716234"/>
                <a:gd name="connsiteY0" fmla="*/ 549531 h 555246"/>
                <a:gd name="connsiteX1" fmla="*/ 339044 w 716234"/>
                <a:gd name="connsiteY1" fmla="*/ 0 h 555246"/>
                <a:gd name="connsiteX2" fmla="*/ 716234 w 716234"/>
                <a:gd name="connsiteY2" fmla="*/ 555246 h 555246"/>
                <a:gd name="connsiteX0" fmla="*/ 35 w 716233"/>
                <a:gd name="connsiteY0" fmla="*/ 549532 h 555247"/>
                <a:gd name="connsiteX1" fmla="*/ 339043 w 716233"/>
                <a:gd name="connsiteY1" fmla="*/ 1 h 555247"/>
                <a:gd name="connsiteX2" fmla="*/ 716233 w 716233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2 h 555247"/>
                <a:gd name="connsiteX1" fmla="*/ 339019 w 716209"/>
                <a:gd name="connsiteY1" fmla="*/ 1 h 555247"/>
                <a:gd name="connsiteX2" fmla="*/ 716209 w 716209"/>
                <a:gd name="connsiteY2" fmla="*/ 555247 h 555247"/>
                <a:gd name="connsiteX0" fmla="*/ 11 w 716209"/>
                <a:gd name="connsiteY0" fmla="*/ 549534 h 555249"/>
                <a:gd name="connsiteX1" fmla="*/ 339019 w 716209"/>
                <a:gd name="connsiteY1" fmla="*/ 3 h 555249"/>
                <a:gd name="connsiteX2" fmla="*/ 716209 w 716209"/>
                <a:gd name="connsiteY2" fmla="*/ 555249 h 555249"/>
                <a:gd name="connsiteX0" fmla="*/ 9 w 716207"/>
                <a:gd name="connsiteY0" fmla="*/ 551614 h 557329"/>
                <a:gd name="connsiteX1" fmla="*/ 362830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4 h 557329"/>
                <a:gd name="connsiteX1" fmla="*/ 346161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4 h 557329"/>
                <a:gd name="connsiteX1" fmla="*/ 353305 w 716207"/>
                <a:gd name="connsiteY1" fmla="*/ 3 h 557329"/>
                <a:gd name="connsiteX2" fmla="*/ 716207 w 716207"/>
                <a:gd name="connsiteY2" fmla="*/ 557329 h 557329"/>
                <a:gd name="connsiteX0" fmla="*/ 9 w 716207"/>
                <a:gd name="connsiteY0" fmla="*/ 551613 h 557328"/>
                <a:gd name="connsiteX1" fmla="*/ 353305 w 716207"/>
                <a:gd name="connsiteY1" fmla="*/ 2 h 557328"/>
                <a:gd name="connsiteX2" fmla="*/ 716207 w 716207"/>
                <a:gd name="connsiteY2" fmla="*/ 557328 h 557328"/>
                <a:gd name="connsiteX0" fmla="*/ 19 w 716217"/>
                <a:gd name="connsiteY0" fmla="*/ 551663 h 557378"/>
                <a:gd name="connsiteX1" fmla="*/ 353315 w 716217"/>
                <a:gd name="connsiteY1" fmla="*/ 52 h 557378"/>
                <a:gd name="connsiteX2" fmla="*/ 716217 w 716217"/>
                <a:gd name="connsiteY2" fmla="*/ 557378 h 55737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1613 h 557328"/>
                <a:gd name="connsiteX1" fmla="*/ 353304 w 716206"/>
                <a:gd name="connsiteY1" fmla="*/ 2 h 557328"/>
                <a:gd name="connsiteX2" fmla="*/ 716206 w 716206"/>
                <a:gd name="connsiteY2" fmla="*/ 557328 h 557328"/>
                <a:gd name="connsiteX0" fmla="*/ 8 w 716206"/>
                <a:gd name="connsiteY0" fmla="*/ 553693 h 559408"/>
                <a:gd name="connsiteX1" fmla="*/ 367592 w 716206"/>
                <a:gd name="connsiteY1" fmla="*/ 1 h 559408"/>
                <a:gd name="connsiteX2" fmla="*/ 716206 w 716206"/>
                <a:gd name="connsiteY2" fmla="*/ 559408 h 559408"/>
                <a:gd name="connsiteX0" fmla="*/ 8 w 716206"/>
                <a:gd name="connsiteY0" fmla="*/ 553694 h 559409"/>
                <a:gd name="connsiteX1" fmla="*/ 367592 w 716206"/>
                <a:gd name="connsiteY1" fmla="*/ 2 h 559409"/>
                <a:gd name="connsiteX2" fmla="*/ 716206 w 716206"/>
                <a:gd name="connsiteY2" fmla="*/ 559409 h 559409"/>
                <a:gd name="connsiteX0" fmla="*/ 8 w 716206"/>
                <a:gd name="connsiteY0" fmla="*/ 553694 h 559409"/>
                <a:gd name="connsiteX1" fmla="*/ 360448 w 716206"/>
                <a:gd name="connsiteY1" fmla="*/ 2 h 559409"/>
                <a:gd name="connsiteX2" fmla="*/ 716206 w 716206"/>
                <a:gd name="connsiteY2" fmla="*/ 559409 h 559409"/>
                <a:gd name="connsiteX0" fmla="*/ 0 w 716198"/>
                <a:gd name="connsiteY0" fmla="*/ 553694 h 559409"/>
                <a:gd name="connsiteX1" fmla="*/ 360440 w 716198"/>
                <a:gd name="connsiteY1" fmla="*/ 2 h 559409"/>
                <a:gd name="connsiteX2" fmla="*/ 716198 w 716198"/>
                <a:gd name="connsiteY2" fmla="*/ 559409 h 559409"/>
                <a:gd name="connsiteX0" fmla="*/ 0 w 716199"/>
                <a:gd name="connsiteY0" fmla="*/ 553696 h 559411"/>
                <a:gd name="connsiteX1" fmla="*/ 360440 w 716199"/>
                <a:gd name="connsiteY1" fmla="*/ 4 h 559411"/>
                <a:gd name="connsiteX2" fmla="*/ 716198 w 716199"/>
                <a:gd name="connsiteY2" fmla="*/ 559411 h 559411"/>
                <a:gd name="connsiteX0" fmla="*/ 0 w 716199"/>
                <a:gd name="connsiteY0" fmla="*/ 553697 h 559412"/>
                <a:gd name="connsiteX1" fmla="*/ 360440 w 716199"/>
                <a:gd name="connsiteY1" fmla="*/ 5 h 559412"/>
                <a:gd name="connsiteX2" fmla="*/ 716198 w 716199"/>
                <a:gd name="connsiteY2" fmla="*/ 559412 h 55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199" h="559412">
                  <a:moveTo>
                    <a:pt x="0" y="553697"/>
                  </a:moveTo>
                  <a:cubicBezTo>
                    <a:pt x="5846" y="172937"/>
                    <a:pt x="168856" y="-747"/>
                    <a:pt x="360440" y="5"/>
                  </a:cubicBezTo>
                  <a:cubicBezTo>
                    <a:pt x="565530" y="-1122"/>
                    <a:pt x="716674" y="178830"/>
                    <a:pt x="716198" y="559412"/>
                  </a:cubicBezTo>
                </a:path>
              </a:pathLst>
            </a:cu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lowchart: Collate 170"/>
            <p:cNvSpPr/>
            <p:nvPr/>
          </p:nvSpPr>
          <p:spPr>
            <a:xfrm rot="5400000">
              <a:off x="6050194" y="3076273"/>
              <a:ext cx="150670" cy="301340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3" name="TextBox 171"/>
            <p:cNvSpPr txBox="1"/>
            <p:nvPr/>
          </p:nvSpPr>
          <p:spPr>
            <a:xfrm>
              <a:off x="5891897" y="2881572"/>
              <a:ext cx="467263" cy="261404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nl-BE" b="1" dirty="0">
                  <a:solidFill>
                    <a:sysClr val="windowText" lastClr="000000"/>
                  </a:solidFill>
                </a:rPr>
                <a:t>B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78" name="Tekstvak 177"/>
          <p:cNvSpPr txBox="1"/>
          <p:nvPr/>
        </p:nvSpPr>
        <p:spPr>
          <a:xfrm>
            <a:off x="279587" y="3796174"/>
            <a:ext cx="36000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H1</a:t>
            </a:r>
          </a:p>
        </p:txBody>
      </p:sp>
      <p:sp>
        <p:nvSpPr>
          <p:cNvPr id="197" name="Tekstvak 196"/>
          <p:cNvSpPr txBox="1"/>
          <p:nvPr/>
        </p:nvSpPr>
        <p:spPr>
          <a:xfrm>
            <a:off x="369588" y="5596194"/>
            <a:ext cx="36000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206" name="Tekstvak 205"/>
          <p:cNvSpPr txBox="1"/>
          <p:nvPr/>
        </p:nvSpPr>
        <p:spPr>
          <a:xfrm>
            <a:off x="965943" y="3699003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GROUP1</a:t>
            </a:r>
          </a:p>
        </p:txBody>
      </p:sp>
      <p:grpSp>
        <p:nvGrpSpPr>
          <p:cNvPr id="13" name="Groep 12"/>
          <p:cNvGrpSpPr/>
          <p:nvPr/>
        </p:nvGrpSpPr>
        <p:grpSpPr>
          <a:xfrm>
            <a:off x="2772309" y="3300355"/>
            <a:ext cx="591444" cy="673631"/>
            <a:chOff x="4205979" y="3901809"/>
            <a:chExt cx="591444" cy="673631"/>
          </a:xfrm>
        </p:grpSpPr>
        <p:grpSp>
          <p:nvGrpSpPr>
            <p:cNvPr id="207" name="Group 6"/>
            <p:cNvGrpSpPr/>
            <p:nvPr/>
          </p:nvGrpSpPr>
          <p:grpSpPr>
            <a:xfrm>
              <a:off x="4205979" y="3901809"/>
              <a:ext cx="591444" cy="673631"/>
              <a:chOff x="5829807" y="2755369"/>
              <a:chExt cx="591444" cy="673631"/>
            </a:xfrm>
          </p:grpSpPr>
          <p:sp>
            <p:nvSpPr>
              <p:cNvPr id="208" name="Rectangle 5"/>
              <p:cNvSpPr/>
              <p:nvPr/>
            </p:nvSpPr>
            <p:spPr>
              <a:xfrm>
                <a:off x="5829807" y="2755369"/>
                <a:ext cx="591444" cy="673631"/>
              </a:xfrm>
              <a:custGeom>
                <a:avLst/>
                <a:gdLst>
                  <a:gd name="connsiteX0" fmla="*/ 0 w 720008"/>
                  <a:gd name="connsiteY0" fmla="*/ 0 h 540006"/>
                  <a:gd name="connsiteX1" fmla="*/ 720008 w 720008"/>
                  <a:gd name="connsiteY1" fmla="*/ 0 h 540006"/>
                  <a:gd name="connsiteX2" fmla="*/ 720008 w 720008"/>
                  <a:gd name="connsiteY2" fmla="*/ 540006 h 540006"/>
                  <a:gd name="connsiteX3" fmla="*/ 0 w 720008"/>
                  <a:gd name="connsiteY3" fmla="*/ 540006 h 540006"/>
                  <a:gd name="connsiteX4" fmla="*/ 0 w 720008"/>
                  <a:gd name="connsiteY4" fmla="*/ 0 h 540006"/>
                  <a:gd name="connsiteX0" fmla="*/ 0 w 720008"/>
                  <a:gd name="connsiteY0" fmla="*/ 540006 h 540006"/>
                  <a:gd name="connsiteX1" fmla="*/ 720008 w 720008"/>
                  <a:gd name="connsiteY1" fmla="*/ 0 h 540006"/>
                  <a:gd name="connsiteX2" fmla="*/ 720008 w 720008"/>
                  <a:gd name="connsiteY2" fmla="*/ 540006 h 540006"/>
                  <a:gd name="connsiteX3" fmla="*/ 0 w 720008"/>
                  <a:gd name="connsiteY3" fmla="*/ 540006 h 540006"/>
                  <a:gd name="connsiteX0" fmla="*/ 0 w 720008"/>
                  <a:gd name="connsiteY0" fmla="*/ 549531 h 549531"/>
                  <a:gd name="connsiteX1" fmla="*/ 339008 w 720008"/>
                  <a:gd name="connsiteY1" fmla="*/ 0 h 549531"/>
                  <a:gd name="connsiteX2" fmla="*/ 720008 w 720008"/>
                  <a:gd name="connsiteY2" fmla="*/ 549531 h 549531"/>
                  <a:gd name="connsiteX3" fmla="*/ 0 w 720008"/>
                  <a:gd name="connsiteY3" fmla="*/ 549531 h 549531"/>
                  <a:gd name="connsiteX0" fmla="*/ 0 w 811448"/>
                  <a:gd name="connsiteY0" fmla="*/ 549531 h 640971"/>
                  <a:gd name="connsiteX1" fmla="*/ 339008 w 811448"/>
                  <a:gd name="connsiteY1" fmla="*/ 0 h 640971"/>
                  <a:gd name="connsiteX2" fmla="*/ 811448 w 811448"/>
                  <a:gd name="connsiteY2" fmla="*/ 640971 h 640971"/>
                  <a:gd name="connsiteX0" fmla="*/ 0 w 659048"/>
                  <a:gd name="connsiteY0" fmla="*/ 549531 h 549531"/>
                  <a:gd name="connsiteX1" fmla="*/ 339008 w 659048"/>
                  <a:gd name="connsiteY1" fmla="*/ 0 h 549531"/>
                  <a:gd name="connsiteX2" fmla="*/ 659048 w 659048"/>
                  <a:gd name="connsiteY2" fmla="*/ 536196 h 549531"/>
                  <a:gd name="connsiteX0" fmla="*/ 0 w 716198"/>
                  <a:gd name="connsiteY0" fmla="*/ 549531 h 555246"/>
                  <a:gd name="connsiteX1" fmla="*/ 339008 w 716198"/>
                  <a:gd name="connsiteY1" fmla="*/ 0 h 555246"/>
                  <a:gd name="connsiteX2" fmla="*/ 716198 w 716198"/>
                  <a:gd name="connsiteY2" fmla="*/ 555246 h 555246"/>
                  <a:gd name="connsiteX0" fmla="*/ 0 w 716198"/>
                  <a:gd name="connsiteY0" fmla="*/ 549531 h 555246"/>
                  <a:gd name="connsiteX1" fmla="*/ 339008 w 716198"/>
                  <a:gd name="connsiteY1" fmla="*/ 0 h 555246"/>
                  <a:gd name="connsiteX2" fmla="*/ 716198 w 716198"/>
                  <a:gd name="connsiteY2" fmla="*/ 555246 h 555246"/>
                  <a:gd name="connsiteX0" fmla="*/ 0 w 716198"/>
                  <a:gd name="connsiteY0" fmla="*/ 549531 h 555246"/>
                  <a:gd name="connsiteX1" fmla="*/ 339008 w 716198"/>
                  <a:gd name="connsiteY1" fmla="*/ 0 h 555246"/>
                  <a:gd name="connsiteX2" fmla="*/ 716198 w 716198"/>
                  <a:gd name="connsiteY2" fmla="*/ 555246 h 555246"/>
                  <a:gd name="connsiteX0" fmla="*/ 12 w 716210"/>
                  <a:gd name="connsiteY0" fmla="*/ 549531 h 555246"/>
                  <a:gd name="connsiteX1" fmla="*/ 339020 w 716210"/>
                  <a:gd name="connsiteY1" fmla="*/ 0 h 555246"/>
                  <a:gd name="connsiteX2" fmla="*/ 716210 w 716210"/>
                  <a:gd name="connsiteY2" fmla="*/ 555246 h 555246"/>
                  <a:gd name="connsiteX0" fmla="*/ 12 w 716210"/>
                  <a:gd name="connsiteY0" fmla="*/ 549531 h 555246"/>
                  <a:gd name="connsiteX1" fmla="*/ 339020 w 716210"/>
                  <a:gd name="connsiteY1" fmla="*/ 0 h 555246"/>
                  <a:gd name="connsiteX2" fmla="*/ 716210 w 716210"/>
                  <a:gd name="connsiteY2" fmla="*/ 555246 h 555246"/>
                  <a:gd name="connsiteX0" fmla="*/ 36 w 716234"/>
                  <a:gd name="connsiteY0" fmla="*/ 549531 h 555246"/>
                  <a:gd name="connsiteX1" fmla="*/ 339044 w 716234"/>
                  <a:gd name="connsiteY1" fmla="*/ 0 h 555246"/>
                  <a:gd name="connsiteX2" fmla="*/ 716234 w 716234"/>
                  <a:gd name="connsiteY2" fmla="*/ 555246 h 555246"/>
                  <a:gd name="connsiteX0" fmla="*/ 35 w 716233"/>
                  <a:gd name="connsiteY0" fmla="*/ 549532 h 555247"/>
                  <a:gd name="connsiteX1" fmla="*/ 339043 w 716233"/>
                  <a:gd name="connsiteY1" fmla="*/ 1 h 555247"/>
                  <a:gd name="connsiteX2" fmla="*/ 716233 w 716233"/>
                  <a:gd name="connsiteY2" fmla="*/ 555247 h 555247"/>
                  <a:gd name="connsiteX0" fmla="*/ 11 w 716209"/>
                  <a:gd name="connsiteY0" fmla="*/ 549532 h 555247"/>
                  <a:gd name="connsiteX1" fmla="*/ 339019 w 716209"/>
                  <a:gd name="connsiteY1" fmla="*/ 1 h 555247"/>
                  <a:gd name="connsiteX2" fmla="*/ 716209 w 716209"/>
                  <a:gd name="connsiteY2" fmla="*/ 555247 h 555247"/>
                  <a:gd name="connsiteX0" fmla="*/ 11 w 716209"/>
                  <a:gd name="connsiteY0" fmla="*/ 549532 h 555247"/>
                  <a:gd name="connsiteX1" fmla="*/ 339019 w 716209"/>
                  <a:gd name="connsiteY1" fmla="*/ 1 h 555247"/>
                  <a:gd name="connsiteX2" fmla="*/ 716209 w 716209"/>
                  <a:gd name="connsiteY2" fmla="*/ 555247 h 555247"/>
                  <a:gd name="connsiteX0" fmla="*/ 11 w 716209"/>
                  <a:gd name="connsiteY0" fmla="*/ 549532 h 555247"/>
                  <a:gd name="connsiteX1" fmla="*/ 339019 w 716209"/>
                  <a:gd name="connsiteY1" fmla="*/ 1 h 555247"/>
                  <a:gd name="connsiteX2" fmla="*/ 716209 w 716209"/>
                  <a:gd name="connsiteY2" fmla="*/ 555247 h 555247"/>
                  <a:gd name="connsiteX0" fmla="*/ 11 w 716209"/>
                  <a:gd name="connsiteY0" fmla="*/ 549532 h 555247"/>
                  <a:gd name="connsiteX1" fmla="*/ 339019 w 716209"/>
                  <a:gd name="connsiteY1" fmla="*/ 1 h 555247"/>
                  <a:gd name="connsiteX2" fmla="*/ 716209 w 716209"/>
                  <a:gd name="connsiteY2" fmla="*/ 555247 h 555247"/>
                  <a:gd name="connsiteX0" fmla="*/ 11 w 716209"/>
                  <a:gd name="connsiteY0" fmla="*/ 549532 h 555247"/>
                  <a:gd name="connsiteX1" fmla="*/ 339019 w 716209"/>
                  <a:gd name="connsiteY1" fmla="*/ 1 h 555247"/>
                  <a:gd name="connsiteX2" fmla="*/ 716209 w 716209"/>
                  <a:gd name="connsiteY2" fmla="*/ 555247 h 555247"/>
                  <a:gd name="connsiteX0" fmla="*/ 11 w 716209"/>
                  <a:gd name="connsiteY0" fmla="*/ 549532 h 555247"/>
                  <a:gd name="connsiteX1" fmla="*/ 339019 w 716209"/>
                  <a:gd name="connsiteY1" fmla="*/ 1 h 555247"/>
                  <a:gd name="connsiteX2" fmla="*/ 716209 w 716209"/>
                  <a:gd name="connsiteY2" fmla="*/ 555247 h 555247"/>
                  <a:gd name="connsiteX0" fmla="*/ 11 w 716209"/>
                  <a:gd name="connsiteY0" fmla="*/ 549534 h 555249"/>
                  <a:gd name="connsiteX1" fmla="*/ 339019 w 716209"/>
                  <a:gd name="connsiteY1" fmla="*/ 3 h 555249"/>
                  <a:gd name="connsiteX2" fmla="*/ 716209 w 716209"/>
                  <a:gd name="connsiteY2" fmla="*/ 555249 h 555249"/>
                  <a:gd name="connsiteX0" fmla="*/ 9 w 716207"/>
                  <a:gd name="connsiteY0" fmla="*/ 551614 h 557329"/>
                  <a:gd name="connsiteX1" fmla="*/ 362830 w 716207"/>
                  <a:gd name="connsiteY1" fmla="*/ 3 h 557329"/>
                  <a:gd name="connsiteX2" fmla="*/ 716207 w 716207"/>
                  <a:gd name="connsiteY2" fmla="*/ 557329 h 557329"/>
                  <a:gd name="connsiteX0" fmla="*/ 9 w 716207"/>
                  <a:gd name="connsiteY0" fmla="*/ 551614 h 557329"/>
                  <a:gd name="connsiteX1" fmla="*/ 346161 w 716207"/>
                  <a:gd name="connsiteY1" fmla="*/ 3 h 557329"/>
                  <a:gd name="connsiteX2" fmla="*/ 716207 w 716207"/>
                  <a:gd name="connsiteY2" fmla="*/ 557329 h 557329"/>
                  <a:gd name="connsiteX0" fmla="*/ 9 w 716207"/>
                  <a:gd name="connsiteY0" fmla="*/ 551614 h 557329"/>
                  <a:gd name="connsiteX1" fmla="*/ 353305 w 716207"/>
                  <a:gd name="connsiteY1" fmla="*/ 3 h 557329"/>
                  <a:gd name="connsiteX2" fmla="*/ 716207 w 716207"/>
                  <a:gd name="connsiteY2" fmla="*/ 557329 h 557329"/>
                  <a:gd name="connsiteX0" fmla="*/ 9 w 716207"/>
                  <a:gd name="connsiteY0" fmla="*/ 551613 h 557328"/>
                  <a:gd name="connsiteX1" fmla="*/ 353305 w 716207"/>
                  <a:gd name="connsiteY1" fmla="*/ 2 h 557328"/>
                  <a:gd name="connsiteX2" fmla="*/ 716207 w 716207"/>
                  <a:gd name="connsiteY2" fmla="*/ 557328 h 557328"/>
                  <a:gd name="connsiteX0" fmla="*/ 19 w 716217"/>
                  <a:gd name="connsiteY0" fmla="*/ 551663 h 557378"/>
                  <a:gd name="connsiteX1" fmla="*/ 353315 w 716217"/>
                  <a:gd name="connsiteY1" fmla="*/ 52 h 557378"/>
                  <a:gd name="connsiteX2" fmla="*/ 716217 w 716217"/>
                  <a:gd name="connsiteY2" fmla="*/ 557378 h 557378"/>
                  <a:gd name="connsiteX0" fmla="*/ 8 w 716206"/>
                  <a:gd name="connsiteY0" fmla="*/ 551613 h 557328"/>
                  <a:gd name="connsiteX1" fmla="*/ 353304 w 716206"/>
                  <a:gd name="connsiteY1" fmla="*/ 2 h 557328"/>
                  <a:gd name="connsiteX2" fmla="*/ 716206 w 716206"/>
                  <a:gd name="connsiteY2" fmla="*/ 557328 h 557328"/>
                  <a:gd name="connsiteX0" fmla="*/ 8 w 716206"/>
                  <a:gd name="connsiteY0" fmla="*/ 551613 h 557328"/>
                  <a:gd name="connsiteX1" fmla="*/ 353304 w 716206"/>
                  <a:gd name="connsiteY1" fmla="*/ 2 h 557328"/>
                  <a:gd name="connsiteX2" fmla="*/ 716206 w 716206"/>
                  <a:gd name="connsiteY2" fmla="*/ 557328 h 557328"/>
                  <a:gd name="connsiteX0" fmla="*/ 8 w 716206"/>
                  <a:gd name="connsiteY0" fmla="*/ 551613 h 557328"/>
                  <a:gd name="connsiteX1" fmla="*/ 353304 w 716206"/>
                  <a:gd name="connsiteY1" fmla="*/ 2 h 557328"/>
                  <a:gd name="connsiteX2" fmla="*/ 716206 w 716206"/>
                  <a:gd name="connsiteY2" fmla="*/ 557328 h 557328"/>
                  <a:gd name="connsiteX0" fmla="*/ 8 w 716206"/>
                  <a:gd name="connsiteY0" fmla="*/ 553693 h 559408"/>
                  <a:gd name="connsiteX1" fmla="*/ 367592 w 716206"/>
                  <a:gd name="connsiteY1" fmla="*/ 1 h 559408"/>
                  <a:gd name="connsiteX2" fmla="*/ 716206 w 716206"/>
                  <a:gd name="connsiteY2" fmla="*/ 559408 h 559408"/>
                  <a:gd name="connsiteX0" fmla="*/ 8 w 716206"/>
                  <a:gd name="connsiteY0" fmla="*/ 553694 h 559409"/>
                  <a:gd name="connsiteX1" fmla="*/ 367592 w 716206"/>
                  <a:gd name="connsiteY1" fmla="*/ 2 h 559409"/>
                  <a:gd name="connsiteX2" fmla="*/ 716206 w 716206"/>
                  <a:gd name="connsiteY2" fmla="*/ 559409 h 559409"/>
                  <a:gd name="connsiteX0" fmla="*/ 8 w 716206"/>
                  <a:gd name="connsiteY0" fmla="*/ 553694 h 559409"/>
                  <a:gd name="connsiteX1" fmla="*/ 360448 w 716206"/>
                  <a:gd name="connsiteY1" fmla="*/ 2 h 559409"/>
                  <a:gd name="connsiteX2" fmla="*/ 716206 w 716206"/>
                  <a:gd name="connsiteY2" fmla="*/ 559409 h 559409"/>
                  <a:gd name="connsiteX0" fmla="*/ 0 w 716198"/>
                  <a:gd name="connsiteY0" fmla="*/ 553694 h 559409"/>
                  <a:gd name="connsiteX1" fmla="*/ 360440 w 716198"/>
                  <a:gd name="connsiteY1" fmla="*/ 2 h 559409"/>
                  <a:gd name="connsiteX2" fmla="*/ 716198 w 716198"/>
                  <a:gd name="connsiteY2" fmla="*/ 559409 h 559409"/>
                  <a:gd name="connsiteX0" fmla="*/ 0 w 716199"/>
                  <a:gd name="connsiteY0" fmla="*/ 553696 h 559411"/>
                  <a:gd name="connsiteX1" fmla="*/ 360440 w 716199"/>
                  <a:gd name="connsiteY1" fmla="*/ 4 h 559411"/>
                  <a:gd name="connsiteX2" fmla="*/ 716198 w 716199"/>
                  <a:gd name="connsiteY2" fmla="*/ 559411 h 559411"/>
                  <a:gd name="connsiteX0" fmla="*/ 0 w 716199"/>
                  <a:gd name="connsiteY0" fmla="*/ 553697 h 559412"/>
                  <a:gd name="connsiteX1" fmla="*/ 360440 w 716199"/>
                  <a:gd name="connsiteY1" fmla="*/ 5 h 559412"/>
                  <a:gd name="connsiteX2" fmla="*/ 716198 w 716199"/>
                  <a:gd name="connsiteY2" fmla="*/ 559412 h 559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6199" h="559412">
                    <a:moveTo>
                      <a:pt x="0" y="553697"/>
                    </a:moveTo>
                    <a:cubicBezTo>
                      <a:pt x="5846" y="172937"/>
                      <a:pt x="168856" y="-747"/>
                      <a:pt x="360440" y="5"/>
                    </a:cubicBezTo>
                    <a:cubicBezTo>
                      <a:pt x="565530" y="-1122"/>
                      <a:pt x="716674" y="178830"/>
                      <a:pt x="716198" y="559412"/>
                    </a:cubicBezTo>
                  </a:path>
                </a:pathLst>
              </a:custGeom>
              <a:solidFill>
                <a:srgbClr val="80FEFF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TextBox 167"/>
              <p:cNvSpPr txBox="1"/>
              <p:nvPr/>
            </p:nvSpPr>
            <p:spPr>
              <a:xfrm>
                <a:off x="5891897" y="2881572"/>
                <a:ext cx="467263" cy="261404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algn="ctr"/>
                <a:r>
                  <a:rPr lang="nl-BE" b="1" dirty="0">
                    <a:solidFill>
                      <a:sysClr val="windowText" lastClr="000000"/>
                    </a:solidFill>
                  </a:rPr>
                  <a:t>C</a:t>
                </a:r>
                <a:endParaRPr lang="en-US" b="1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12" name="Flowchart: Collate 67"/>
            <p:cNvSpPr/>
            <p:nvPr/>
          </p:nvSpPr>
          <p:spPr>
            <a:xfrm rot="5400000">
              <a:off x="4411699" y="4196280"/>
              <a:ext cx="180004" cy="36000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500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5000 w 10000"/>
                <a:gd name="connsiteY5" fmla="*/ 5000 h 10000"/>
                <a:gd name="connsiteX6" fmla="*/ 0 w 10000"/>
                <a:gd name="connsiteY6" fmla="*/ 0 h 10000"/>
                <a:gd name="connsiteX0" fmla="*/ 0 w 10000"/>
                <a:gd name="connsiteY0" fmla="*/ 20 h 10020"/>
                <a:gd name="connsiteX1" fmla="*/ 4836 w 10000"/>
                <a:gd name="connsiteY1" fmla="*/ 0 h 10020"/>
                <a:gd name="connsiteX2" fmla="*/ 10000 w 10000"/>
                <a:gd name="connsiteY2" fmla="*/ 20 h 10020"/>
                <a:gd name="connsiteX3" fmla="*/ 5000 w 10000"/>
                <a:gd name="connsiteY3" fmla="*/ 5020 h 10020"/>
                <a:gd name="connsiteX4" fmla="*/ 10000 w 10000"/>
                <a:gd name="connsiteY4" fmla="*/ 10020 h 10020"/>
                <a:gd name="connsiteX5" fmla="*/ 0 w 10000"/>
                <a:gd name="connsiteY5" fmla="*/ 10020 h 10020"/>
                <a:gd name="connsiteX6" fmla="*/ 5000 w 10000"/>
                <a:gd name="connsiteY6" fmla="*/ 5020 h 10020"/>
                <a:gd name="connsiteX7" fmla="*/ 0 w 10000"/>
                <a:gd name="connsiteY7" fmla="*/ 20 h 10020"/>
                <a:gd name="connsiteX0" fmla="*/ 0 w 10000"/>
                <a:gd name="connsiteY0" fmla="*/ 2261 h 12261"/>
                <a:gd name="connsiteX1" fmla="*/ 5085 w 10000"/>
                <a:gd name="connsiteY1" fmla="*/ 0 h 12261"/>
                <a:gd name="connsiteX2" fmla="*/ 10000 w 10000"/>
                <a:gd name="connsiteY2" fmla="*/ 2261 h 12261"/>
                <a:gd name="connsiteX3" fmla="*/ 5000 w 10000"/>
                <a:gd name="connsiteY3" fmla="*/ 7261 h 12261"/>
                <a:gd name="connsiteX4" fmla="*/ 10000 w 10000"/>
                <a:gd name="connsiteY4" fmla="*/ 12261 h 12261"/>
                <a:gd name="connsiteX5" fmla="*/ 0 w 10000"/>
                <a:gd name="connsiteY5" fmla="*/ 12261 h 12261"/>
                <a:gd name="connsiteX6" fmla="*/ 5000 w 10000"/>
                <a:gd name="connsiteY6" fmla="*/ 7261 h 12261"/>
                <a:gd name="connsiteX7" fmla="*/ 0 w 10000"/>
                <a:gd name="connsiteY7" fmla="*/ 2261 h 12261"/>
                <a:gd name="connsiteX0" fmla="*/ 0 w 10000"/>
                <a:gd name="connsiteY0" fmla="*/ 2261 h 12327"/>
                <a:gd name="connsiteX1" fmla="*/ 5085 w 10000"/>
                <a:gd name="connsiteY1" fmla="*/ 0 h 12327"/>
                <a:gd name="connsiteX2" fmla="*/ 10000 w 10000"/>
                <a:gd name="connsiteY2" fmla="*/ 2261 h 12327"/>
                <a:gd name="connsiteX3" fmla="*/ 5000 w 10000"/>
                <a:gd name="connsiteY3" fmla="*/ 7261 h 12327"/>
                <a:gd name="connsiteX4" fmla="*/ 10000 w 10000"/>
                <a:gd name="connsiteY4" fmla="*/ 12261 h 12327"/>
                <a:gd name="connsiteX5" fmla="*/ 4961 w 10000"/>
                <a:gd name="connsiteY5" fmla="*/ 12327 h 12327"/>
                <a:gd name="connsiteX6" fmla="*/ 0 w 10000"/>
                <a:gd name="connsiteY6" fmla="*/ 12261 h 12327"/>
                <a:gd name="connsiteX7" fmla="*/ 5000 w 10000"/>
                <a:gd name="connsiteY7" fmla="*/ 7261 h 12327"/>
                <a:gd name="connsiteX8" fmla="*/ 0 w 10000"/>
                <a:gd name="connsiteY8" fmla="*/ 2261 h 12327"/>
                <a:gd name="connsiteX0" fmla="*/ 0 w 10000"/>
                <a:gd name="connsiteY0" fmla="*/ 2261 h 14070"/>
                <a:gd name="connsiteX1" fmla="*/ 5085 w 10000"/>
                <a:gd name="connsiteY1" fmla="*/ 0 h 14070"/>
                <a:gd name="connsiteX2" fmla="*/ 10000 w 10000"/>
                <a:gd name="connsiteY2" fmla="*/ 2261 h 14070"/>
                <a:gd name="connsiteX3" fmla="*/ 5000 w 10000"/>
                <a:gd name="connsiteY3" fmla="*/ 7261 h 14070"/>
                <a:gd name="connsiteX4" fmla="*/ 10000 w 10000"/>
                <a:gd name="connsiteY4" fmla="*/ 12261 h 14070"/>
                <a:gd name="connsiteX5" fmla="*/ 4836 w 10000"/>
                <a:gd name="connsiteY5" fmla="*/ 14070 h 14070"/>
                <a:gd name="connsiteX6" fmla="*/ 0 w 10000"/>
                <a:gd name="connsiteY6" fmla="*/ 12261 h 14070"/>
                <a:gd name="connsiteX7" fmla="*/ 5000 w 10000"/>
                <a:gd name="connsiteY7" fmla="*/ 7261 h 14070"/>
                <a:gd name="connsiteX8" fmla="*/ 0 w 10000"/>
                <a:gd name="connsiteY8" fmla="*/ 2261 h 14070"/>
                <a:gd name="connsiteX0" fmla="*/ 0 w 10000"/>
                <a:gd name="connsiteY0" fmla="*/ 2261 h 14070"/>
                <a:gd name="connsiteX1" fmla="*/ 5085 w 10000"/>
                <a:gd name="connsiteY1" fmla="*/ 0 h 14070"/>
                <a:gd name="connsiteX2" fmla="*/ 10000 w 10000"/>
                <a:gd name="connsiteY2" fmla="*/ 2261 h 14070"/>
                <a:gd name="connsiteX3" fmla="*/ 5000 w 10000"/>
                <a:gd name="connsiteY3" fmla="*/ 7261 h 14070"/>
                <a:gd name="connsiteX4" fmla="*/ 10000 w 10000"/>
                <a:gd name="connsiteY4" fmla="*/ 12261 h 14070"/>
                <a:gd name="connsiteX5" fmla="*/ 4836 w 10000"/>
                <a:gd name="connsiteY5" fmla="*/ 14070 h 14070"/>
                <a:gd name="connsiteX6" fmla="*/ 0 w 10000"/>
                <a:gd name="connsiteY6" fmla="*/ 12261 h 14070"/>
                <a:gd name="connsiteX7" fmla="*/ 5000 w 10000"/>
                <a:gd name="connsiteY7" fmla="*/ 7261 h 14070"/>
                <a:gd name="connsiteX8" fmla="*/ 0 w 10000"/>
                <a:gd name="connsiteY8" fmla="*/ 2261 h 14070"/>
                <a:gd name="connsiteX0" fmla="*/ 0 w 10000"/>
                <a:gd name="connsiteY0" fmla="*/ 2261 h 14070"/>
                <a:gd name="connsiteX1" fmla="*/ 5085 w 10000"/>
                <a:gd name="connsiteY1" fmla="*/ 0 h 14070"/>
                <a:gd name="connsiteX2" fmla="*/ 10000 w 10000"/>
                <a:gd name="connsiteY2" fmla="*/ 2261 h 14070"/>
                <a:gd name="connsiteX3" fmla="*/ 5000 w 10000"/>
                <a:gd name="connsiteY3" fmla="*/ 7261 h 14070"/>
                <a:gd name="connsiteX4" fmla="*/ 10000 w 10000"/>
                <a:gd name="connsiteY4" fmla="*/ 12261 h 14070"/>
                <a:gd name="connsiteX5" fmla="*/ 4836 w 10000"/>
                <a:gd name="connsiteY5" fmla="*/ 14070 h 14070"/>
                <a:gd name="connsiteX6" fmla="*/ 0 w 10000"/>
                <a:gd name="connsiteY6" fmla="*/ 12261 h 14070"/>
                <a:gd name="connsiteX7" fmla="*/ 5000 w 10000"/>
                <a:gd name="connsiteY7" fmla="*/ 7261 h 14070"/>
                <a:gd name="connsiteX8" fmla="*/ 0 w 10000"/>
                <a:gd name="connsiteY8" fmla="*/ 2261 h 14070"/>
                <a:gd name="connsiteX0" fmla="*/ 0 w 10000"/>
                <a:gd name="connsiteY0" fmla="*/ 2261 h 14070"/>
                <a:gd name="connsiteX1" fmla="*/ 5085 w 10000"/>
                <a:gd name="connsiteY1" fmla="*/ 0 h 14070"/>
                <a:gd name="connsiteX2" fmla="*/ 10000 w 10000"/>
                <a:gd name="connsiteY2" fmla="*/ 2261 h 14070"/>
                <a:gd name="connsiteX3" fmla="*/ 5000 w 10000"/>
                <a:gd name="connsiteY3" fmla="*/ 7261 h 14070"/>
                <a:gd name="connsiteX4" fmla="*/ 10000 w 10000"/>
                <a:gd name="connsiteY4" fmla="*/ 12261 h 14070"/>
                <a:gd name="connsiteX5" fmla="*/ 4836 w 10000"/>
                <a:gd name="connsiteY5" fmla="*/ 14070 h 14070"/>
                <a:gd name="connsiteX6" fmla="*/ 0 w 10000"/>
                <a:gd name="connsiteY6" fmla="*/ 12261 h 14070"/>
                <a:gd name="connsiteX7" fmla="*/ 5000 w 10000"/>
                <a:gd name="connsiteY7" fmla="*/ 7261 h 14070"/>
                <a:gd name="connsiteX8" fmla="*/ 0 w 10000"/>
                <a:gd name="connsiteY8" fmla="*/ 2261 h 14070"/>
                <a:gd name="connsiteX0" fmla="*/ 0 w 10000"/>
                <a:gd name="connsiteY0" fmla="*/ 2261 h 14071"/>
                <a:gd name="connsiteX1" fmla="*/ 5085 w 10000"/>
                <a:gd name="connsiteY1" fmla="*/ 0 h 14071"/>
                <a:gd name="connsiteX2" fmla="*/ 10000 w 10000"/>
                <a:gd name="connsiteY2" fmla="*/ 2261 h 14071"/>
                <a:gd name="connsiteX3" fmla="*/ 5000 w 10000"/>
                <a:gd name="connsiteY3" fmla="*/ 7261 h 14071"/>
                <a:gd name="connsiteX4" fmla="*/ 10000 w 10000"/>
                <a:gd name="connsiteY4" fmla="*/ 12261 h 14071"/>
                <a:gd name="connsiteX5" fmla="*/ 4836 w 10000"/>
                <a:gd name="connsiteY5" fmla="*/ 14070 h 14071"/>
                <a:gd name="connsiteX6" fmla="*/ 0 w 10000"/>
                <a:gd name="connsiteY6" fmla="*/ 12261 h 14071"/>
                <a:gd name="connsiteX7" fmla="*/ 5000 w 10000"/>
                <a:gd name="connsiteY7" fmla="*/ 7261 h 14071"/>
                <a:gd name="connsiteX8" fmla="*/ 0 w 10000"/>
                <a:gd name="connsiteY8" fmla="*/ 2261 h 14071"/>
                <a:gd name="connsiteX0" fmla="*/ 0 w 10000"/>
                <a:gd name="connsiteY0" fmla="*/ 2261 h 14071"/>
                <a:gd name="connsiteX1" fmla="*/ 5085 w 10000"/>
                <a:gd name="connsiteY1" fmla="*/ 0 h 14071"/>
                <a:gd name="connsiteX2" fmla="*/ 10000 w 10000"/>
                <a:gd name="connsiteY2" fmla="*/ 2261 h 14071"/>
                <a:gd name="connsiteX3" fmla="*/ 5000 w 10000"/>
                <a:gd name="connsiteY3" fmla="*/ 7261 h 14071"/>
                <a:gd name="connsiteX4" fmla="*/ 10000 w 10000"/>
                <a:gd name="connsiteY4" fmla="*/ 12261 h 14071"/>
                <a:gd name="connsiteX5" fmla="*/ 4836 w 10000"/>
                <a:gd name="connsiteY5" fmla="*/ 14070 h 14071"/>
                <a:gd name="connsiteX6" fmla="*/ 0 w 10000"/>
                <a:gd name="connsiteY6" fmla="*/ 12261 h 14071"/>
                <a:gd name="connsiteX7" fmla="*/ 5000 w 10000"/>
                <a:gd name="connsiteY7" fmla="*/ 7261 h 14071"/>
                <a:gd name="connsiteX8" fmla="*/ 0 w 10000"/>
                <a:gd name="connsiteY8" fmla="*/ 2261 h 14071"/>
                <a:gd name="connsiteX0" fmla="*/ 0 w 10000"/>
                <a:gd name="connsiteY0" fmla="*/ 2261 h 14071"/>
                <a:gd name="connsiteX1" fmla="*/ 5085 w 10000"/>
                <a:gd name="connsiteY1" fmla="*/ 0 h 14071"/>
                <a:gd name="connsiteX2" fmla="*/ 10000 w 10000"/>
                <a:gd name="connsiteY2" fmla="*/ 2261 h 14071"/>
                <a:gd name="connsiteX3" fmla="*/ 5000 w 10000"/>
                <a:gd name="connsiteY3" fmla="*/ 7261 h 14071"/>
                <a:gd name="connsiteX4" fmla="*/ 10000 w 10000"/>
                <a:gd name="connsiteY4" fmla="*/ 12261 h 14071"/>
                <a:gd name="connsiteX5" fmla="*/ 4836 w 10000"/>
                <a:gd name="connsiteY5" fmla="*/ 14070 h 14071"/>
                <a:gd name="connsiteX6" fmla="*/ 0 w 10000"/>
                <a:gd name="connsiteY6" fmla="*/ 12261 h 14071"/>
                <a:gd name="connsiteX7" fmla="*/ 5000 w 10000"/>
                <a:gd name="connsiteY7" fmla="*/ 7261 h 14071"/>
                <a:gd name="connsiteX8" fmla="*/ 0 w 10000"/>
                <a:gd name="connsiteY8" fmla="*/ 2261 h 14071"/>
                <a:gd name="connsiteX0" fmla="*/ 0 w 10000"/>
                <a:gd name="connsiteY0" fmla="*/ 2261 h 14071"/>
                <a:gd name="connsiteX1" fmla="*/ 5085 w 10000"/>
                <a:gd name="connsiteY1" fmla="*/ 0 h 14071"/>
                <a:gd name="connsiteX2" fmla="*/ 10000 w 10000"/>
                <a:gd name="connsiteY2" fmla="*/ 2261 h 14071"/>
                <a:gd name="connsiteX3" fmla="*/ 5000 w 10000"/>
                <a:gd name="connsiteY3" fmla="*/ 7261 h 14071"/>
                <a:gd name="connsiteX4" fmla="*/ 10000 w 10000"/>
                <a:gd name="connsiteY4" fmla="*/ 12261 h 14071"/>
                <a:gd name="connsiteX5" fmla="*/ 4836 w 10000"/>
                <a:gd name="connsiteY5" fmla="*/ 14070 h 14071"/>
                <a:gd name="connsiteX6" fmla="*/ 0 w 10000"/>
                <a:gd name="connsiteY6" fmla="*/ 12261 h 14071"/>
                <a:gd name="connsiteX7" fmla="*/ 5000 w 10000"/>
                <a:gd name="connsiteY7" fmla="*/ 7261 h 14071"/>
                <a:gd name="connsiteX8" fmla="*/ 0 w 10000"/>
                <a:gd name="connsiteY8" fmla="*/ 2261 h 14071"/>
                <a:gd name="connsiteX0" fmla="*/ 0 w 10000"/>
                <a:gd name="connsiteY0" fmla="*/ 2261 h 14071"/>
                <a:gd name="connsiteX1" fmla="*/ 5085 w 10000"/>
                <a:gd name="connsiteY1" fmla="*/ 0 h 14071"/>
                <a:gd name="connsiteX2" fmla="*/ 10000 w 10000"/>
                <a:gd name="connsiteY2" fmla="*/ 2261 h 14071"/>
                <a:gd name="connsiteX3" fmla="*/ 5000 w 10000"/>
                <a:gd name="connsiteY3" fmla="*/ 7261 h 14071"/>
                <a:gd name="connsiteX4" fmla="*/ 10000 w 10000"/>
                <a:gd name="connsiteY4" fmla="*/ 12261 h 14071"/>
                <a:gd name="connsiteX5" fmla="*/ 4836 w 10000"/>
                <a:gd name="connsiteY5" fmla="*/ 14070 h 14071"/>
                <a:gd name="connsiteX6" fmla="*/ 0 w 10000"/>
                <a:gd name="connsiteY6" fmla="*/ 12261 h 14071"/>
                <a:gd name="connsiteX7" fmla="*/ 5000 w 10000"/>
                <a:gd name="connsiteY7" fmla="*/ 7261 h 14071"/>
                <a:gd name="connsiteX8" fmla="*/ 0 w 10000"/>
                <a:gd name="connsiteY8" fmla="*/ 2261 h 14071"/>
                <a:gd name="connsiteX0" fmla="*/ 0 w 10000"/>
                <a:gd name="connsiteY0" fmla="*/ 2261 h 14071"/>
                <a:gd name="connsiteX1" fmla="*/ 5085 w 10000"/>
                <a:gd name="connsiteY1" fmla="*/ 0 h 14071"/>
                <a:gd name="connsiteX2" fmla="*/ 10000 w 10000"/>
                <a:gd name="connsiteY2" fmla="*/ 2261 h 14071"/>
                <a:gd name="connsiteX3" fmla="*/ 5000 w 10000"/>
                <a:gd name="connsiteY3" fmla="*/ 7261 h 14071"/>
                <a:gd name="connsiteX4" fmla="*/ 10000 w 10000"/>
                <a:gd name="connsiteY4" fmla="*/ 12261 h 14071"/>
                <a:gd name="connsiteX5" fmla="*/ 4836 w 10000"/>
                <a:gd name="connsiteY5" fmla="*/ 14070 h 14071"/>
                <a:gd name="connsiteX6" fmla="*/ 0 w 10000"/>
                <a:gd name="connsiteY6" fmla="*/ 12261 h 14071"/>
                <a:gd name="connsiteX7" fmla="*/ 5000 w 10000"/>
                <a:gd name="connsiteY7" fmla="*/ 7261 h 14071"/>
                <a:gd name="connsiteX8" fmla="*/ 0 w 10000"/>
                <a:gd name="connsiteY8" fmla="*/ 2261 h 14071"/>
                <a:gd name="connsiteX0" fmla="*/ 5 w 10005"/>
                <a:gd name="connsiteY0" fmla="*/ 2261 h 14071"/>
                <a:gd name="connsiteX1" fmla="*/ 5090 w 10005"/>
                <a:gd name="connsiteY1" fmla="*/ 0 h 14071"/>
                <a:gd name="connsiteX2" fmla="*/ 10005 w 10005"/>
                <a:gd name="connsiteY2" fmla="*/ 2261 h 14071"/>
                <a:gd name="connsiteX3" fmla="*/ 5005 w 10005"/>
                <a:gd name="connsiteY3" fmla="*/ 7261 h 14071"/>
                <a:gd name="connsiteX4" fmla="*/ 10005 w 10005"/>
                <a:gd name="connsiteY4" fmla="*/ 12261 h 14071"/>
                <a:gd name="connsiteX5" fmla="*/ 4841 w 10005"/>
                <a:gd name="connsiteY5" fmla="*/ 14070 h 14071"/>
                <a:gd name="connsiteX6" fmla="*/ 5 w 10005"/>
                <a:gd name="connsiteY6" fmla="*/ 12261 h 14071"/>
                <a:gd name="connsiteX7" fmla="*/ 5005 w 10005"/>
                <a:gd name="connsiteY7" fmla="*/ 7261 h 14071"/>
                <a:gd name="connsiteX8" fmla="*/ 5 w 10005"/>
                <a:gd name="connsiteY8" fmla="*/ 2261 h 14071"/>
                <a:gd name="connsiteX0" fmla="*/ 5 w 10005"/>
                <a:gd name="connsiteY0" fmla="*/ 2261 h 14319"/>
                <a:gd name="connsiteX1" fmla="*/ 5090 w 10005"/>
                <a:gd name="connsiteY1" fmla="*/ 0 h 14319"/>
                <a:gd name="connsiteX2" fmla="*/ 10005 w 10005"/>
                <a:gd name="connsiteY2" fmla="*/ 2261 h 14319"/>
                <a:gd name="connsiteX3" fmla="*/ 5005 w 10005"/>
                <a:gd name="connsiteY3" fmla="*/ 7261 h 14319"/>
                <a:gd name="connsiteX4" fmla="*/ 10005 w 10005"/>
                <a:gd name="connsiteY4" fmla="*/ 12261 h 14319"/>
                <a:gd name="connsiteX5" fmla="*/ 4841 w 10005"/>
                <a:gd name="connsiteY5" fmla="*/ 14319 h 14319"/>
                <a:gd name="connsiteX6" fmla="*/ 5 w 10005"/>
                <a:gd name="connsiteY6" fmla="*/ 12261 h 14319"/>
                <a:gd name="connsiteX7" fmla="*/ 5005 w 10005"/>
                <a:gd name="connsiteY7" fmla="*/ 7261 h 14319"/>
                <a:gd name="connsiteX8" fmla="*/ 5 w 10005"/>
                <a:gd name="connsiteY8" fmla="*/ 2261 h 14319"/>
                <a:gd name="connsiteX0" fmla="*/ 5 w 10005"/>
                <a:gd name="connsiteY0" fmla="*/ 2261 h 14444"/>
                <a:gd name="connsiteX1" fmla="*/ 5090 w 10005"/>
                <a:gd name="connsiteY1" fmla="*/ 0 h 14444"/>
                <a:gd name="connsiteX2" fmla="*/ 10005 w 10005"/>
                <a:gd name="connsiteY2" fmla="*/ 2261 h 14444"/>
                <a:gd name="connsiteX3" fmla="*/ 5005 w 10005"/>
                <a:gd name="connsiteY3" fmla="*/ 7261 h 14444"/>
                <a:gd name="connsiteX4" fmla="*/ 10005 w 10005"/>
                <a:gd name="connsiteY4" fmla="*/ 12261 h 14444"/>
                <a:gd name="connsiteX5" fmla="*/ 4966 w 10005"/>
                <a:gd name="connsiteY5" fmla="*/ 14444 h 14444"/>
                <a:gd name="connsiteX6" fmla="*/ 5 w 10005"/>
                <a:gd name="connsiteY6" fmla="*/ 12261 h 14444"/>
                <a:gd name="connsiteX7" fmla="*/ 5005 w 10005"/>
                <a:gd name="connsiteY7" fmla="*/ 7261 h 14444"/>
                <a:gd name="connsiteX8" fmla="*/ 5 w 10005"/>
                <a:gd name="connsiteY8" fmla="*/ 2261 h 14444"/>
                <a:gd name="connsiteX0" fmla="*/ 5 w 10005"/>
                <a:gd name="connsiteY0" fmla="*/ 2261 h 14444"/>
                <a:gd name="connsiteX1" fmla="*/ 5090 w 10005"/>
                <a:gd name="connsiteY1" fmla="*/ 0 h 14444"/>
                <a:gd name="connsiteX2" fmla="*/ 10005 w 10005"/>
                <a:gd name="connsiteY2" fmla="*/ 2261 h 14444"/>
                <a:gd name="connsiteX3" fmla="*/ 5005 w 10005"/>
                <a:gd name="connsiteY3" fmla="*/ 7261 h 14444"/>
                <a:gd name="connsiteX4" fmla="*/ 10005 w 10005"/>
                <a:gd name="connsiteY4" fmla="*/ 12261 h 14444"/>
                <a:gd name="connsiteX5" fmla="*/ 4966 w 10005"/>
                <a:gd name="connsiteY5" fmla="*/ 14444 h 14444"/>
                <a:gd name="connsiteX6" fmla="*/ 5 w 10005"/>
                <a:gd name="connsiteY6" fmla="*/ 12261 h 14444"/>
                <a:gd name="connsiteX7" fmla="*/ 5005 w 10005"/>
                <a:gd name="connsiteY7" fmla="*/ 7261 h 14444"/>
                <a:gd name="connsiteX8" fmla="*/ 5 w 10005"/>
                <a:gd name="connsiteY8" fmla="*/ 2261 h 14444"/>
                <a:gd name="connsiteX0" fmla="*/ 247 w 10247"/>
                <a:gd name="connsiteY0" fmla="*/ 2261 h 14444"/>
                <a:gd name="connsiteX1" fmla="*/ 5332 w 10247"/>
                <a:gd name="connsiteY1" fmla="*/ 0 h 14444"/>
                <a:gd name="connsiteX2" fmla="*/ 10247 w 10247"/>
                <a:gd name="connsiteY2" fmla="*/ 2261 h 14444"/>
                <a:gd name="connsiteX3" fmla="*/ 5247 w 10247"/>
                <a:gd name="connsiteY3" fmla="*/ 7261 h 14444"/>
                <a:gd name="connsiteX4" fmla="*/ 10247 w 10247"/>
                <a:gd name="connsiteY4" fmla="*/ 12261 h 14444"/>
                <a:gd name="connsiteX5" fmla="*/ 5208 w 10247"/>
                <a:gd name="connsiteY5" fmla="*/ 14444 h 14444"/>
                <a:gd name="connsiteX6" fmla="*/ 247 w 10247"/>
                <a:gd name="connsiteY6" fmla="*/ 12261 h 14444"/>
                <a:gd name="connsiteX7" fmla="*/ 5247 w 10247"/>
                <a:gd name="connsiteY7" fmla="*/ 7261 h 14444"/>
                <a:gd name="connsiteX8" fmla="*/ 247 w 10247"/>
                <a:gd name="connsiteY8" fmla="*/ 2261 h 14444"/>
                <a:gd name="connsiteX0" fmla="*/ 247 w 10479"/>
                <a:gd name="connsiteY0" fmla="*/ 2261 h 14444"/>
                <a:gd name="connsiteX1" fmla="*/ 5332 w 10479"/>
                <a:gd name="connsiteY1" fmla="*/ 0 h 14444"/>
                <a:gd name="connsiteX2" fmla="*/ 10247 w 10479"/>
                <a:gd name="connsiteY2" fmla="*/ 2261 h 14444"/>
                <a:gd name="connsiteX3" fmla="*/ 5247 w 10479"/>
                <a:gd name="connsiteY3" fmla="*/ 7261 h 14444"/>
                <a:gd name="connsiteX4" fmla="*/ 10247 w 10479"/>
                <a:gd name="connsiteY4" fmla="*/ 12261 h 14444"/>
                <a:gd name="connsiteX5" fmla="*/ 5208 w 10479"/>
                <a:gd name="connsiteY5" fmla="*/ 14444 h 14444"/>
                <a:gd name="connsiteX6" fmla="*/ 247 w 10479"/>
                <a:gd name="connsiteY6" fmla="*/ 12261 h 14444"/>
                <a:gd name="connsiteX7" fmla="*/ 5247 w 10479"/>
                <a:gd name="connsiteY7" fmla="*/ 7261 h 14444"/>
                <a:gd name="connsiteX8" fmla="*/ 247 w 10479"/>
                <a:gd name="connsiteY8" fmla="*/ 2261 h 14444"/>
                <a:gd name="connsiteX0" fmla="*/ 247 w 10479"/>
                <a:gd name="connsiteY0" fmla="*/ 2261 h 14444"/>
                <a:gd name="connsiteX1" fmla="*/ 5332 w 10479"/>
                <a:gd name="connsiteY1" fmla="*/ 0 h 14444"/>
                <a:gd name="connsiteX2" fmla="*/ 10247 w 10479"/>
                <a:gd name="connsiteY2" fmla="*/ 2261 h 14444"/>
                <a:gd name="connsiteX3" fmla="*/ 5247 w 10479"/>
                <a:gd name="connsiteY3" fmla="*/ 7261 h 14444"/>
                <a:gd name="connsiteX4" fmla="*/ 10247 w 10479"/>
                <a:gd name="connsiteY4" fmla="*/ 12261 h 14444"/>
                <a:gd name="connsiteX5" fmla="*/ 5208 w 10479"/>
                <a:gd name="connsiteY5" fmla="*/ 14444 h 14444"/>
                <a:gd name="connsiteX6" fmla="*/ 247 w 10479"/>
                <a:gd name="connsiteY6" fmla="*/ 12261 h 14444"/>
                <a:gd name="connsiteX7" fmla="*/ 5247 w 10479"/>
                <a:gd name="connsiteY7" fmla="*/ 7261 h 14444"/>
                <a:gd name="connsiteX8" fmla="*/ 247 w 10479"/>
                <a:gd name="connsiteY8" fmla="*/ 2261 h 14444"/>
                <a:gd name="connsiteX0" fmla="*/ 247 w 10479"/>
                <a:gd name="connsiteY0" fmla="*/ 2261 h 14444"/>
                <a:gd name="connsiteX1" fmla="*/ 5332 w 10479"/>
                <a:gd name="connsiteY1" fmla="*/ 0 h 14444"/>
                <a:gd name="connsiteX2" fmla="*/ 10247 w 10479"/>
                <a:gd name="connsiteY2" fmla="*/ 2261 h 14444"/>
                <a:gd name="connsiteX3" fmla="*/ 5247 w 10479"/>
                <a:gd name="connsiteY3" fmla="*/ 7261 h 14444"/>
                <a:gd name="connsiteX4" fmla="*/ 10247 w 10479"/>
                <a:gd name="connsiteY4" fmla="*/ 12261 h 14444"/>
                <a:gd name="connsiteX5" fmla="*/ 5208 w 10479"/>
                <a:gd name="connsiteY5" fmla="*/ 14444 h 14444"/>
                <a:gd name="connsiteX6" fmla="*/ 247 w 10479"/>
                <a:gd name="connsiteY6" fmla="*/ 12261 h 14444"/>
                <a:gd name="connsiteX7" fmla="*/ 5247 w 10479"/>
                <a:gd name="connsiteY7" fmla="*/ 7261 h 14444"/>
                <a:gd name="connsiteX8" fmla="*/ 247 w 10479"/>
                <a:gd name="connsiteY8" fmla="*/ 2261 h 14444"/>
                <a:gd name="connsiteX0" fmla="*/ 247 w 10479"/>
                <a:gd name="connsiteY0" fmla="*/ 2261 h 14755"/>
                <a:gd name="connsiteX1" fmla="*/ 5332 w 10479"/>
                <a:gd name="connsiteY1" fmla="*/ 0 h 14755"/>
                <a:gd name="connsiteX2" fmla="*/ 10247 w 10479"/>
                <a:gd name="connsiteY2" fmla="*/ 2261 h 14755"/>
                <a:gd name="connsiteX3" fmla="*/ 5247 w 10479"/>
                <a:gd name="connsiteY3" fmla="*/ 7261 h 14755"/>
                <a:gd name="connsiteX4" fmla="*/ 10247 w 10479"/>
                <a:gd name="connsiteY4" fmla="*/ 12261 h 14755"/>
                <a:gd name="connsiteX5" fmla="*/ 5333 w 10479"/>
                <a:gd name="connsiteY5" fmla="*/ 14755 h 14755"/>
                <a:gd name="connsiteX6" fmla="*/ 247 w 10479"/>
                <a:gd name="connsiteY6" fmla="*/ 12261 h 14755"/>
                <a:gd name="connsiteX7" fmla="*/ 5247 w 10479"/>
                <a:gd name="connsiteY7" fmla="*/ 7261 h 14755"/>
                <a:gd name="connsiteX8" fmla="*/ 247 w 10479"/>
                <a:gd name="connsiteY8" fmla="*/ 2261 h 14755"/>
                <a:gd name="connsiteX0" fmla="*/ 247 w 10479"/>
                <a:gd name="connsiteY0" fmla="*/ 2261 h 14755"/>
                <a:gd name="connsiteX1" fmla="*/ 5332 w 10479"/>
                <a:gd name="connsiteY1" fmla="*/ 0 h 14755"/>
                <a:gd name="connsiteX2" fmla="*/ 10247 w 10479"/>
                <a:gd name="connsiteY2" fmla="*/ 2261 h 14755"/>
                <a:gd name="connsiteX3" fmla="*/ 5247 w 10479"/>
                <a:gd name="connsiteY3" fmla="*/ 7261 h 14755"/>
                <a:gd name="connsiteX4" fmla="*/ 10247 w 10479"/>
                <a:gd name="connsiteY4" fmla="*/ 12261 h 14755"/>
                <a:gd name="connsiteX5" fmla="*/ 5333 w 10479"/>
                <a:gd name="connsiteY5" fmla="*/ 14755 h 14755"/>
                <a:gd name="connsiteX6" fmla="*/ 247 w 10479"/>
                <a:gd name="connsiteY6" fmla="*/ 12261 h 14755"/>
                <a:gd name="connsiteX7" fmla="*/ 5247 w 10479"/>
                <a:gd name="connsiteY7" fmla="*/ 7261 h 14755"/>
                <a:gd name="connsiteX8" fmla="*/ 247 w 10479"/>
                <a:gd name="connsiteY8" fmla="*/ 2261 h 14755"/>
                <a:gd name="connsiteX0" fmla="*/ 247 w 10479"/>
                <a:gd name="connsiteY0" fmla="*/ 2488 h 14982"/>
                <a:gd name="connsiteX1" fmla="*/ 5332 w 10479"/>
                <a:gd name="connsiteY1" fmla="*/ 0 h 14982"/>
                <a:gd name="connsiteX2" fmla="*/ 10247 w 10479"/>
                <a:gd name="connsiteY2" fmla="*/ 2488 h 14982"/>
                <a:gd name="connsiteX3" fmla="*/ 5247 w 10479"/>
                <a:gd name="connsiteY3" fmla="*/ 7488 h 14982"/>
                <a:gd name="connsiteX4" fmla="*/ 10247 w 10479"/>
                <a:gd name="connsiteY4" fmla="*/ 12488 h 14982"/>
                <a:gd name="connsiteX5" fmla="*/ 5333 w 10479"/>
                <a:gd name="connsiteY5" fmla="*/ 14982 h 14982"/>
                <a:gd name="connsiteX6" fmla="*/ 247 w 10479"/>
                <a:gd name="connsiteY6" fmla="*/ 12488 h 14982"/>
                <a:gd name="connsiteX7" fmla="*/ 5247 w 10479"/>
                <a:gd name="connsiteY7" fmla="*/ 7488 h 14982"/>
                <a:gd name="connsiteX8" fmla="*/ 247 w 10479"/>
                <a:gd name="connsiteY8" fmla="*/ 2488 h 14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79" h="14982">
                  <a:moveTo>
                    <a:pt x="247" y="2488"/>
                  </a:moveTo>
                  <a:cubicBezTo>
                    <a:pt x="-922" y="1298"/>
                    <a:pt x="2267" y="7"/>
                    <a:pt x="5332" y="0"/>
                  </a:cubicBezTo>
                  <a:cubicBezTo>
                    <a:pt x="8340" y="7"/>
                    <a:pt x="11349" y="1174"/>
                    <a:pt x="10247" y="2488"/>
                  </a:cubicBezTo>
                  <a:lnTo>
                    <a:pt x="5247" y="7488"/>
                  </a:lnTo>
                  <a:lnTo>
                    <a:pt x="10247" y="12488"/>
                  </a:lnTo>
                  <a:cubicBezTo>
                    <a:pt x="11390" y="13713"/>
                    <a:pt x="7677" y="15002"/>
                    <a:pt x="5333" y="14982"/>
                  </a:cubicBezTo>
                  <a:cubicBezTo>
                    <a:pt x="2725" y="14974"/>
                    <a:pt x="-880" y="13776"/>
                    <a:pt x="247" y="12488"/>
                  </a:cubicBezTo>
                  <a:lnTo>
                    <a:pt x="5247" y="7488"/>
                  </a:lnTo>
                  <a:lnTo>
                    <a:pt x="247" y="2488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11" name="Tekstvak 210"/>
          <p:cNvSpPr txBox="1"/>
          <p:nvPr/>
        </p:nvSpPr>
        <p:spPr>
          <a:xfrm>
            <a:off x="2625959" y="3080685"/>
            <a:ext cx="36000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P1</a:t>
            </a:r>
          </a:p>
        </p:txBody>
      </p:sp>
      <p:grpSp>
        <p:nvGrpSpPr>
          <p:cNvPr id="224" name="Group 153"/>
          <p:cNvGrpSpPr/>
          <p:nvPr/>
        </p:nvGrpSpPr>
        <p:grpSpPr>
          <a:xfrm>
            <a:off x="9246035" y="2078985"/>
            <a:ext cx="540006" cy="540006"/>
            <a:chOff x="6920398" y="2520268"/>
            <a:chExt cx="540006" cy="540006"/>
          </a:xfrm>
        </p:grpSpPr>
        <p:sp>
          <p:nvSpPr>
            <p:cNvPr id="225" name="Rectangle 154"/>
            <p:cNvSpPr/>
            <p:nvPr/>
          </p:nvSpPr>
          <p:spPr>
            <a:xfrm rot="18900000">
              <a:off x="6920398" y="2520268"/>
              <a:ext cx="540006" cy="540006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123"/>
            <p:cNvSpPr/>
            <p:nvPr/>
          </p:nvSpPr>
          <p:spPr>
            <a:xfrm>
              <a:off x="6983976" y="2967456"/>
              <a:ext cx="412848" cy="69643"/>
            </a:xfrm>
            <a:custGeom>
              <a:avLst/>
              <a:gdLst>
                <a:gd name="connsiteX0" fmla="*/ 0 w 810009"/>
                <a:gd name="connsiteY0" fmla="*/ 0 h 180002"/>
                <a:gd name="connsiteX1" fmla="*/ 810009 w 810009"/>
                <a:gd name="connsiteY1" fmla="*/ 0 h 180002"/>
                <a:gd name="connsiteX2" fmla="*/ 810009 w 810009"/>
                <a:gd name="connsiteY2" fmla="*/ 180002 h 180002"/>
                <a:gd name="connsiteX3" fmla="*/ 0 w 810009"/>
                <a:gd name="connsiteY3" fmla="*/ 180002 h 180002"/>
                <a:gd name="connsiteX4" fmla="*/ 0 w 810009"/>
                <a:gd name="connsiteY4" fmla="*/ 0 h 180002"/>
                <a:gd name="connsiteX0" fmla="*/ 0 w 810009"/>
                <a:gd name="connsiteY0" fmla="*/ 3482 h 183484"/>
                <a:gd name="connsiteX1" fmla="*/ 399487 w 810009"/>
                <a:gd name="connsiteY1" fmla="*/ 0 h 183484"/>
                <a:gd name="connsiteX2" fmla="*/ 810009 w 810009"/>
                <a:gd name="connsiteY2" fmla="*/ 3482 h 183484"/>
                <a:gd name="connsiteX3" fmla="*/ 810009 w 810009"/>
                <a:gd name="connsiteY3" fmla="*/ 183484 h 183484"/>
                <a:gd name="connsiteX4" fmla="*/ 0 w 810009"/>
                <a:gd name="connsiteY4" fmla="*/ 183484 h 183484"/>
                <a:gd name="connsiteX5" fmla="*/ 0 w 810009"/>
                <a:gd name="connsiteY5" fmla="*/ 3482 h 183484"/>
                <a:gd name="connsiteX0" fmla="*/ 0 w 810009"/>
                <a:gd name="connsiteY0" fmla="*/ 3482 h 183484"/>
                <a:gd name="connsiteX1" fmla="*/ 239943 w 810009"/>
                <a:gd name="connsiteY1" fmla="*/ 2381 h 183484"/>
                <a:gd name="connsiteX2" fmla="*/ 399487 w 810009"/>
                <a:gd name="connsiteY2" fmla="*/ 0 h 183484"/>
                <a:gd name="connsiteX3" fmla="*/ 810009 w 810009"/>
                <a:gd name="connsiteY3" fmla="*/ 3482 h 183484"/>
                <a:gd name="connsiteX4" fmla="*/ 810009 w 810009"/>
                <a:gd name="connsiteY4" fmla="*/ 183484 h 183484"/>
                <a:gd name="connsiteX5" fmla="*/ 0 w 810009"/>
                <a:gd name="connsiteY5" fmla="*/ 183484 h 183484"/>
                <a:gd name="connsiteX6" fmla="*/ 0 w 810009"/>
                <a:gd name="connsiteY6" fmla="*/ 3482 h 183484"/>
                <a:gd name="connsiteX0" fmla="*/ 0 w 810009"/>
                <a:gd name="connsiteY0" fmla="*/ 5863 h 185865"/>
                <a:gd name="connsiteX1" fmla="*/ 239943 w 810009"/>
                <a:gd name="connsiteY1" fmla="*/ 4762 h 185865"/>
                <a:gd name="connsiteX2" fmla="*/ 399487 w 810009"/>
                <a:gd name="connsiteY2" fmla="*/ 2381 h 185865"/>
                <a:gd name="connsiteX3" fmla="*/ 556650 w 810009"/>
                <a:gd name="connsiteY3" fmla="*/ 0 h 185865"/>
                <a:gd name="connsiteX4" fmla="*/ 810009 w 810009"/>
                <a:gd name="connsiteY4" fmla="*/ 5863 h 185865"/>
                <a:gd name="connsiteX5" fmla="*/ 810009 w 810009"/>
                <a:gd name="connsiteY5" fmla="*/ 185865 h 185865"/>
                <a:gd name="connsiteX6" fmla="*/ 0 w 810009"/>
                <a:gd name="connsiteY6" fmla="*/ 185865 h 185865"/>
                <a:gd name="connsiteX7" fmla="*/ 0 w 810009"/>
                <a:gd name="connsiteY7" fmla="*/ 5863 h 185865"/>
                <a:gd name="connsiteX0" fmla="*/ 0 w 901449"/>
                <a:gd name="connsiteY0" fmla="*/ 185865 h 277305"/>
                <a:gd name="connsiteX1" fmla="*/ 0 w 901449"/>
                <a:gd name="connsiteY1" fmla="*/ 5863 h 277305"/>
                <a:gd name="connsiteX2" fmla="*/ 239943 w 901449"/>
                <a:gd name="connsiteY2" fmla="*/ 4762 h 277305"/>
                <a:gd name="connsiteX3" fmla="*/ 399487 w 901449"/>
                <a:gd name="connsiteY3" fmla="*/ 2381 h 277305"/>
                <a:gd name="connsiteX4" fmla="*/ 556650 w 901449"/>
                <a:gd name="connsiteY4" fmla="*/ 0 h 277305"/>
                <a:gd name="connsiteX5" fmla="*/ 810009 w 901449"/>
                <a:gd name="connsiteY5" fmla="*/ 5863 h 277305"/>
                <a:gd name="connsiteX6" fmla="*/ 901449 w 901449"/>
                <a:gd name="connsiteY6" fmla="*/ 277305 h 277305"/>
                <a:gd name="connsiteX0" fmla="*/ 0 w 810009"/>
                <a:gd name="connsiteY0" fmla="*/ 185865 h 185865"/>
                <a:gd name="connsiteX1" fmla="*/ 0 w 810009"/>
                <a:gd name="connsiteY1" fmla="*/ 5863 h 185865"/>
                <a:gd name="connsiteX2" fmla="*/ 239943 w 810009"/>
                <a:gd name="connsiteY2" fmla="*/ 4762 h 185865"/>
                <a:gd name="connsiteX3" fmla="*/ 399487 w 810009"/>
                <a:gd name="connsiteY3" fmla="*/ 2381 h 185865"/>
                <a:gd name="connsiteX4" fmla="*/ 556650 w 810009"/>
                <a:gd name="connsiteY4" fmla="*/ 0 h 185865"/>
                <a:gd name="connsiteX5" fmla="*/ 810009 w 810009"/>
                <a:gd name="connsiteY5" fmla="*/ 5863 h 185865"/>
                <a:gd name="connsiteX0" fmla="*/ 0 w 810009"/>
                <a:gd name="connsiteY0" fmla="*/ 5863 h 5863"/>
                <a:gd name="connsiteX1" fmla="*/ 239943 w 810009"/>
                <a:gd name="connsiteY1" fmla="*/ 4762 h 5863"/>
                <a:gd name="connsiteX2" fmla="*/ 399487 w 810009"/>
                <a:gd name="connsiteY2" fmla="*/ 2381 h 5863"/>
                <a:gd name="connsiteX3" fmla="*/ 556650 w 810009"/>
                <a:gd name="connsiteY3" fmla="*/ 0 h 5863"/>
                <a:gd name="connsiteX4" fmla="*/ 810009 w 810009"/>
                <a:gd name="connsiteY4" fmla="*/ 5863 h 5863"/>
                <a:gd name="connsiteX0" fmla="*/ 0 w 10000"/>
                <a:gd name="connsiteY0" fmla="*/ 10000 h 227443"/>
                <a:gd name="connsiteX1" fmla="*/ 2962 w 10000"/>
                <a:gd name="connsiteY1" fmla="*/ 8122 h 227443"/>
                <a:gd name="connsiteX2" fmla="*/ 4961 w 10000"/>
                <a:gd name="connsiteY2" fmla="*/ 227443 h 227443"/>
                <a:gd name="connsiteX3" fmla="*/ 6872 w 10000"/>
                <a:gd name="connsiteY3" fmla="*/ 0 h 227443"/>
                <a:gd name="connsiteX4" fmla="*/ 10000 w 10000"/>
                <a:gd name="connsiteY4" fmla="*/ 10000 h 227443"/>
                <a:gd name="connsiteX0" fmla="*/ 0 w 9853"/>
                <a:gd name="connsiteY0" fmla="*/ 12185 h 229628"/>
                <a:gd name="connsiteX1" fmla="*/ 2962 w 9853"/>
                <a:gd name="connsiteY1" fmla="*/ 10307 h 229628"/>
                <a:gd name="connsiteX2" fmla="*/ 4961 w 9853"/>
                <a:gd name="connsiteY2" fmla="*/ 229628 h 229628"/>
                <a:gd name="connsiteX3" fmla="*/ 6872 w 9853"/>
                <a:gd name="connsiteY3" fmla="*/ 2185 h 229628"/>
                <a:gd name="connsiteX4" fmla="*/ 9853 w 9853"/>
                <a:gd name="connsiteY4" fmla="*/ 0 h 22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3" h="229628">
                  <a:moveTo>
                    <a:pt x="0" y="12185"/>
                  </a:moveTo>
                  <a:lnTo>
                    <a:pt x="2962" y="10307"/>
                  </a:lnTo>
                  <a:cubicBezTo>
                    <a:pt x="3628" y="83414"/>
                    <a:pt x="4295" y="156521"/>
                    <a:pt x="4961" y="229628"/>
                  </a:cubicBezTo>
                  <a:lnTo>
                    <a:pt x="6872" y="2185"/>
                  </a:lnTo>
                  <a:lnTo>
                    <a:pt x="9853" y="0"/>
                  </a:lnTo>
                </a:path>
              </a:pathLst>
            </a:cu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80"/>
            <p:cNvSpPr/>
            <p:nvPr/>
          </p:nvSpPr>
          <p:spPr>
            <a:xfrm>
              <a:off x="6965398" y="2689978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8" name="Tekstvak 227"/>
          <p:cNvSpPr txBox="1"/>
          <p:nvPr/>
        </p:nvSpPr>
        <p:spPr>
          <a:xfrm>
            <a:off x="9594565" y="1829646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29" name="Tekstvak 228"/>
          <p:cNvSpPr txBox="1"/>
          <p:nvPr/>
        </p:nvSpPr>
        <p:spPr>
          <a:xfrm>
            <a:off x="5555994" y="6129030"/>
            <a:ext cx="450005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HQ</a:t>
            </a:r>
          </a:p>
        </p:txBody>
      </p:sp>
      <p:sp>
        <p:nvSpPr>
          <p:cNvPr id="234" name="Rechthoek 233"/>
          <p:cNvSpPr/>
          <p:nvPr/>
        </p:nvSpPr>
        <p:spPr>
          <a:xfrm>
            <a:off x="2405959" y="4059007"/>
            <a:ext cx="810516" cy="27115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accent2"/>
                </a:solidFill>
              </a:rPr>
              <a:t>SEAD</a:t>
            </a:r>
          </a:p>
        </p:txBody>
      </p:sp>
      <p:cxnSp>
        <p:nvCxnSpPr>
          <p:cNvPr id="237" name="Rechte verbindingslijn 236"/>
          <p:cNvCxnSpPr>
            <a:stCxn id="234" idx="3"/>
          </p:cNvCxnSpPr>
          <p:nvPr/>
        </p:nvCxnSpPr>
        <p:spPr>
          <a:xfrm>
            <a:off x="3216475" y="4194585"/>
            <a:ext cx="3689534" cy="494429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Tekstvak 259"/>
          <p:cNvSpPr txBox="1"/>
          <p:nvPr/>
        </p:nvSpPr>
        <p:spPr>
          <a:xfrm>
            <a:off x="3665973" y="3429000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GROUP2</a:t>
            </a:r>
          </a:p>
        </p:txBody>
      </p:sp>
      <p:sp>
        <p:nvSpPr>
          <p:cNvPr id="113" name="Rechthoek 112"/>
          <p:cNvSpPr/>
          <p:nvPr/>
        </p:nvSpPr>
        <p:spPr>
          <a:xfrm>
            <a:off x="1235946" y="4689014"/>
            <a:ext cx="810009" cy="27000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accent2"/>
                </a:solidFill>
              </a:rPr>
              <a:t>CAS</a:t>
            </a:r>
          </a:p>
        </p:txBody>
      </p:sp>
      <p:sp>
        <p:nvSpPr>
          <p:cNvPr id="97" name="Rechthoek 96"/>
          <p:cNvSpPr/>
          <p:nvPr/>
        </p:nvSpPr>
        <p:spPr>
          <a:xfrm>
            <a:off x="2135956" y="5409022"/>
            <a:ext cx="1170013" cy="630007"/>
          </a:xfrm>
          <a:prstGeom prst="rect">
            <a:avLst/>
          </a:prstGeom>
          <a:solidFill>
            <a:srgbClr val="FFFFFF">
              <a:alpha val="50196"/>
            </a:srgb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8" name="Rechthoek 97"/>
          <p:cNvSpPr/>
          <p:nvPr/>
        </p:nvSpPr>
        <p:spPr>
          <a:xfrm>
            <a:off x="2315958" y="5589024"/>
            <a:ext cx="810009" cy="27000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accent2"/>
                </a:solidFill>
              </a:rPr>
              <a:t>BAI</a:t>
            </a:r>
          </a:p>
        </p:txBody>
      </p:sp>
      <p:sp>
        <p:nvSpPr>
          <p:cNvPr id="99" name="Tekstvak 98"/>
          <p:cNvSpPr txBox="1"/>
          <p:nvPr/>
        </p:nvSpPr>
        <p:spPr>
          <a:xfrm>
            <a:off x="605939" y="4869016"/>
            <a:ext cx="720007" cy="18000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BE" sz="1000" b="1" dirty="0" err="1">
                <a:solidFill>
                  <a:schemeClr val="bg1"/>
                </a:solidFill>
              </a:rPr>
              <a:t>Assigned</a:t>
            </a:r>
            <a:endParaRPr lang="nl-BE" sz="1000" b="1" dirty="0">
              <a:solidFill>
                <a:schemeClr val="bg1"/>
              </a:solidFill>
            </a:endParaRPr>
          </a:p>
        </p:txBody>
      </p:sp>
      <p:sp>
        <p:nvSpPr>
          <p:cNvPr id="100" name="Tekstvak 99"/>
          <p:cNvSpPr txBox="1"/>
          <p:nvPr/>
        </p:nvSpPr>
        <p:spPr>
          <a:xfrm>
            <a:off x="2765963" y="5949028"/>
            <a:ext cx="720007" cy="18000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BE" sz="1100" b="1" dirty="0" err="1">
                <a:solidFill>
                  <a:schemeClr val="bg1"/>
                </a:solidFill>
              </a:rPr>
              <a:t>Planned</a:t>
            </a:r>
            <a:endParaRPr lang="nl-BE" sz="1100" b="1" dirty="0">
              <a:solidFill>
                <a:schemeClr val="bg1"/>
              </a:solidFill>
            </a:endParaRPr>
          </a:p>
        </p:txBody>
      </p:sp>
      <p:sp>
        <p:nvSpPr>
          <p:cNvPr id="116" name="Tekstvak 115"/>
          <p:cNvSpPr txBox="1"/>
          <p:nvPr/>
        </p:nvSpPr>
        <p:spPr>
          <a:xfrm>
            <a:off x="1775952" y="4239009"/>
            <a:ext cx="720007" cy="18000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BE" sz="1000" b="1" dirty="0" err="1">
                <a:solidFill>
                  <a:schemeClr val="bg1"/>
                </a:solidFill>
              </a:rPr>
              <a:t>Assigned</a:t>
            </a:r>
            <a:endParaRPr lang="nl-B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257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INTERFACE DURING BATTLE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87034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battle</a:t>
            </a:r>
            <a:r>
              <a:rPr lang="nl-BE" dirty="0"/>
              <a:t> scene </a:t>
            </a:r>
            <a:r>
              <a:rPr lang="nl-BE" dirty="0" err="1"/>
              <a:t>overview</a:t>
            </a:r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973" y="1988984"/>
            <a:ext cx="8160091" cy="45900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Rechthoek 2"/>
          <p:cNvSpPr/>
          <p:nvPr/>
        </p:nvSpPr>
        <p:spPr>
          <a:xfrm>
            <a:off x="875941" y="1988985"/>
            <a:ext cx="2520029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b="1" dirty="0"/>
              <a:t>Red </a:t>
            </a:r>
            <a:r>
              <a:rPr lang="nl-BE" b="1" dirty="0" err="1"/>
              <a:t>against</a:t>
            </a:r>
            <a:r>
              <a:rPr lang="nl-BE" b="1" dirty="0"/>
              <a:t> blue</a:t>
            </a:r>
          </a:p>
        </p:txBody>
      </p:sp>
      <p:sp>
        <p:nvSpPr>
          <p:cNvPr id="5" name="Rechthoek 4"/>
          <p:cNvSpPr/>
          <p:nvPr/>
        </p:nvSpPr>
        <p:spPr>
          <a:xfrm>
            <a:off x="245936" y="1988984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1</a:t>
            </a:r>
          </a:p>
        </p:txBody>
      </p:sp>
      <p:sp>
        <p:nvSpPr>
          <p:cNvPr id="6" name="Rechthoek 5"/>
          <p:cNvSpPr/>
          <p:nvPr/>
        </p:nvSpPr>
        <p:spPr>
          <a:xfrm>
            <a:off x="875940" y="2618992"/>
            <a:ext cx="2520029" cy="720007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b="1" dirty="0"/>
              <a:t>Red </a:t>
            </a:r>
            <a:r>
              <a:rPr lang="nl-BE" b="1" dirty="0" err="1"/>
              <a:t>ground</a:t>
            </a:r>
            <a:r>
              <a:rPr lang="nl-BE" b="1" dirty="0"/>
              <a:t> </a:t>
            </a:r>
            <a:r>
              <a:rPr lang="nl-BE" b="1" dirty="0" err="1"/>
              <a:t>FACs</a:t>
            </a:r>
            <a:r>
              <a:rPr lang="nl-BE" b="1" dirty="0"/>
              <a:t> </a:t>
            </a:r>
            <a:r>
              <a:rPr lang="nl-BE" b="1" dirty="0" err="1"/>
              <a:t>detecting</a:t>
            </a:r>
            <a:r>
              <a:rPr lang="nl-BE" b="1" dirty="0"/>
              <a:t> blue targets</a:t>
            </a:r>
          </a:p>
        </p:txBody>
      </p:sp>
      <p:sp>
        <p:nvSpPr>
          <p:cNvPr id="7" name="Rechthoek 6"/>
          <p:cNvSpPr/>
          <p:nvPr/>
        </p:nvSpPr>
        <p:spPr>
          <a:xfrm>
            <a:off x="245935" y="2618991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2</a:t>
            </a:r>
          </a:p>
        </p:txBody>
      </p:sp>
      <p:sp>
        <p:nvSpPr>
          <p:cNvPr id="8" name="Rechthoek 7"/>
          <p:cNvSpPr/>
          <p:nvPr/>
        </p:nvSpPr>
        <p:spPr>
          <a:xfrm>
            <a:off x="875941" y="4239010"/>
            <a:ext cx="2520029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b="1" dirty="0"/>
              <a:t>3 red attack GROUPS</a:t>
            </a:r>
          </a:p>
        </p:txBody>
      </p:sp>
      <p:sp>
        <p:nvSpPr>
          <p:cNvPr id="9" name="Rechthoek 8"/>
          <p:cNvSpPr/>
          <p:nvPr/>
        </p:nvSpPr>
        <p:spPr>
          <a:xfrm>
            <a:off x="245936" y="4239009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4</a:t>
            </a:r>
          </a:p>
        </p:txBody>
      </p:sp>
      <p:sp>
        <p:nvSpPr>
          <p:cNvPr id="10" name="Rechthoek 9"/>
          <p:cNvSpPr/>
          <p:nvPr/>
        </p:nvSpPr>
        <p:spPr>
          <a:xfrm>
            <a:off x="4565983" y="3699003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2</a:t>
            </a:r>
          </a:p>
        </p:txBody>
      </p:sp>
      <p:cxnSp>
        <p:nvCxnSpPr>
          <p:cNvPr id="12" name="Rechte verbindingslijn 11"/>
          <p:cNvCxnSpPr/>
          <p:nvPr/>
        </p:nvCxnSpPr>
        <p:spPr>
          <a:xfrm flipV="1">
            <a:off x="5105989" y="2978995"/>
            <a:ext cx="540006" cy="990011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>
            <a:stCxn id="10" idx="3"/>
          </p:cNvCxnSpPr>
          <p:nvPr/>
        </p:nvCxnSpPr>
        <p:spPr>
          <a:xfrm>
            <a:off x="5105989" y="3969006"/>
            <a:ext cx="2160024" cy="0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>
            <a:stCxn id="10" idx="3"/>
          </p:cNvCxnSpPr>
          <p:nvPr/>
        </p:nvCxnSpPr>
        <p:spPr>
          <a:xfrm>
            <a:off x="5105989" y="3969006"/>
            <a:ext cx="2042524" cy="574419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hoek 24"/>
          <p:cNvSpPr/>
          <p:nvPr/>
        </p:nvSpPr>
        <p:spPr>
          <a:xfrm>
            <a:off x="875940" y="3429001"/>
            <a:ext cx="2520029" cy="720007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b="1" dirty="0"/>
              <a:t>Red </a:t>
            </a:r>
            <a:r>
              <a:rPr lang="nl-BE" b="1" dirty="0" err="1"/>
              <a:t>AFACs</a:t>
            </a:r>
            <a:r>
              <a:rPr lang="nl-BE" b="1" dirty="0"/>
              <a:t> </a:t>
            </a:r>
            <a:r>
              <a:rPr lang="nl-BE" b="1" dirty="0" err="1"/>
              <a:t>detecting</a:t>
            </a:r>
            <a:r>
              <a:rPr lang="nl-BE" b="1" dirty="0"/>
              <a:t> blue targets</a:t>
            </a:r>
          </a:p>
        </p:txBody>
      </p:sp>
      <p:sp>
        <p:nvSpPr>
          <p:cNvPr id="26" name="Rechthoek 25"/>
          <p:cNvSpPr/>
          <p:nvPr/>
        </p:nvSpPr>
        <p:spPr>
          <a:xfrm>
            <a:off x="245935" y="3429000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3</a:t>
            </a:r>
          </a:p>
        </p:txBody>
      </p:sp>
      <p:sp>
        <p:nvSpPr>
          <p:cNvPr id="27" name="Rechthoek 26"/>
          <p:cNvSpPr/>
          <p:nvPr/>
        </p:nvSpPr>
        <p:spPr>
          <a:xfrm>
            <a:off x="10056044" y="5319021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3</a:t>
            </a:r>
          </a:p>
        </p:txBody>
      </p:sp>
      <p:cxnSp>
        <p:nvCxnSpPr>
          <p:cNvPr id="29" name="Rechte verbindingslijn 28"/>
          <p:cNvCxnSpPr>
            <a:stCxn id="27" idx="1"/>
          </p:cNvCxnSpPr>
          <p:nvPr/>
        </p:nvCxnSpPr>
        <p:spPr>
          <a:xfrm flipH="1" flipV="1">
            <a:off x="8715375" y="4491038"/>
            <a:ext cx="1340669" cy="1097986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/>
          <p:cNvCxnSpPr>
            <a:stCxn id="27" idx="1"/>
          </p:cNvCxnSpPr>
          <p:nvPr/>
        </p:nvCxnSpPr>
        <p:spPr>
          <a:xfrm flipH="1" flipV="1">
            <a:off x="8827806" y="5435125"/>
            <a:ext cx="1228238" cy="153899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/>
          <p:cNvCxnSpPr>
            <a:stCxn id="27" idx="1"/>
          </p:cNvCxnSpPr>
          <p:nvPr/>
        </p:nvCxnSpPr>
        <p:spPr>
          <a:xfrm flipH="1" flipV="1">
            <a:off x="6597353" y="4836920"/>
            <a:ext cx="3458691" cy="752104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hthoek 47"/>
          <p:cNvSpPr/>
          <p:nvPr/>
        </p:nvSpPr>
        <p:spPr>
          <a:xfrm>
            <a:off x="4385981" y="5499023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4</a:t>
            </a:r>
          </a:p>
        </p:txBody>
      </p:sp>
      <p:sp>
        <p:nvSpPr>
          <p:cNvPr id="49" name="Rechthoek 48"/>
          <p:cNvSpPr/>
          <p:nvPr/>
        </p:nvSpPr>
        <p:spPr>
          <a:xfrm>
            <a:off x="4025977" y="2348988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1</a:t>
            </a:r>
          </a:p>
        </p:txBody>
      </p:sp>
      <p:cxnSp>
        <p:nvCxnSpPr>
          <p:cNvPr id="50" name="Rechte verbindingslijn 49"/>
          <p:cNvCxnSpPr>
            <a:stCxn id="48" idx="3"/>
          </p:cNvCxnSpPr>
          <p:nvPr/>
        </p:nvCxnSpPr>
        <p:spPr>
          <a:xfrm flipV="1">
            <a:off x="4925987" y="5257800"/>
            <a:ext cx="693763" cy="511226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52"/>
          <p:cNvCxnSpPr>
            <a:stCxn id="48" idx="3"/>
          </p:cNvCxnSpPr>
          <p:nvPr/>
        </p:nvCxnSpPr>
        <p:spPr>
          <a:xfrm flipV="1">
            <a:off x="4925987" y="5545931"/>
            <a:ext cx="955701" cy="223095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echte verbindingslijn 59"/>
          <p:cNvCxnSpPr>
            <a:stCxn id="10" idx="3"/>
          </p:cNvCxnSpPr>
          <p:nvPr/>
        </p:nvCxnSpPr>
        <p:spPr>
          <a:xfrm flipV="1">
            <a:off x="5105989" y="3633788"/>
            <a:ext cx="2666411" cy="335218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hthoek 63"/>
          <p:cNvSpPr/>
          <p:nvPr/>
        </p:nvSpPr>
        <p:spPr>
          <a:xfrm>
            <a:off x="8166023" y="2798993"/>
            <a:ext cx="540006" cy="54000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4</a:t>
            </a:r>
          </a:p>
        </p:txBody>
      </p:sp>
      <p:cxnSp>
        <p:nvCxnSpPr>
          <p:cNvPr id="65" name="Rechte verbindingslijn 64"/>
          <p:cNvCxnSpPr>
            <a:stCxn id="64" idx="1"/>
          </p:cNvCxnSpPr>
          <p:nvPr/>
        </p:nvCxnSpPr>
        <p:spPr>
          <a:xfrm flipH="1">
            <a:off x="7612856" y="3068996"/>
            <a:ext cx="553167" cy="257610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582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streept">
  <a:themeElements>
    <a:clrScheme name="DCS">
      <a:dk1>
        <a:srgbClr val="2C2C2C"/>
      </a:dk1>
      <a:lt1>
        <a:srgbClr val="FFFFFF"/>
      </a:lt1>
      <a:dk2>
        <a:srgbClr val="3FA8FF"/>
      </a:dk2>
      <a:lt2>
        <a:srgbClr val="F2F2F2"/>
      </a:lt2>
      <a:accent1>
        <a:srgbClr val="004274"/>
      </a:accent1>
      <a:accent2>
        <a:srgbClr val="B00000"/>
      </a:accent2>
      <a:accent3>
        <a:srgbClr val="1299FF"/>
      </a:accent3>
      <a:accent4>
        <a:srgbClr val="FF4747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tx1">
                <a:alpha val="20000"/>
              </a:schemeClr>
            </a:gs>
            <a:gs pos="100000">
              <a:srgbClr val="FFFFFF"/>
            </a:gs>
            <a:gs pos="34000">
              <a:schemeClr val="tx1">
                <a:alpha val="35000"/>
              </a:schemeClr>
            </a:gs>
            <a:gs pos="100000">
              <a:schemeClr val="tx1"/>
            </a:gs>
          </a:gsLst>
          <a:lin ang="16200000" scaled="1"/>
          <a:tileRect/>
        </a:gradFill>
        <a:ln w="19050">
          <a:solidFill>
            <a:schemeClr val="accent1"/>
          </a:solidFill>
        </a:ln>
      </a:spPr>
      <a:bodyPr rtlCol="0" anchor="t"/>
      <a:lstStyle>
        <a:defPPr algn="ctr">
          <a:defRPr sz="2000" b="1" dirty="0">
            <a:solidFill>
              <a:schemeClr val="accent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 w="28575">
          <a:headEnd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28575"/>
      </a:spPr>
      <a:bodyPr wrap="square" rtlCol="0">
        <a:noAutofit/>
      </a:bodyPr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TM03090430[[fn=Aaneengesloten]]</Template>
  <TotalTime>11209</TotalTime>
  <Words>847</Words>
  <Application>Microsoft Office PowerPoint</Application>
  <PresentationFormat>Breedbeeld</PresentationFormat>
  <Paragraphs>247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Corbel</vt:lpstr>
      <vt:lpstr>Wingdings</vt:lpstr>
      <vt:lpstr>Gestreept</vt:lpstr>
      <vt:lpstr>moose for dcs world task dispatching</vt:lpstr>
      <vt:lpstr>task DISPATCHing</vt:lpstr>
      <vt:lpstr>A2G task DISPATCHing using DETECTION_AREAS</vt:lpstr>
      <vt:lpstr>(1) fac detect targets using DETECTION_AREAS</vt:lpstr>
      <vt:lpstr>(2) fac reports detected  targets to hq</vt:lpstr>
      <vt:lpstr>(3) hq dispatches TASKS  TO player groups</vt:lpstr>
      <vt:lpstr>(4) player GROUPS select tasks  and engage</vt:lpstr>
      <vt:lpstr>INTERFACE DURING BATTLE</vt:lpstr>
      <vt:lpstr>battle scene overview</vt:lpstr>
      <vt:lpstr>battle scene overview</vt:lpstr>
      <vt:lpstr>battle scene overview</vt:lpstr>
      <vt:lpstr>battle scene overview</vt:lpstr>
      <vt:lpstr>groups will receive taskings from hq</vt:lpstr>
      <vt:lpstr>each area is assigned a threat level</vt:lpstr>
      <vt:lpstr>each area is reported coordinates</vt:lpstr>
      <vt:lpstr>A tasking menu is created at each detection report</vt:lpstr>
      <vt:lpstr>a selected task moves the group in assigned mode…</vt:lpstr>
      <vt:lpstr>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Dcs world mission Development with moose</dc:title>
  <dc:creator>Sven Van de Velde</dc:creator>
  <cp:lastModifiedBy>Sven Van de Velde</cp:lastModifiedBy>
  <cp:revision>472</cp:revision>
  <dcterms:created xsi:type="dcterms:W3CDTF">2016-04-14T07:37:30Z</dcterms:created>
  <dcterms:modified xsi:type="dcterms:W3CDTF">2017-03-17T11:01:48Z</dcterms:modified>
</cp:coreProperties>
</file>