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>
        <p:scale>
          <a:sx n="110" d="100"/>
          <a:sy n="110" d="100"/>
        </p:scale>
        <p:origin x="81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t="22972" b="37771"/>
          <a:stretch/>
        </p:blipFill>
        <p:spPr>
          <a:xfrm>
            <a:off x="0" y="3866606"/>
            <a:ext cx="12192000" cy="2991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>
                <a:solidFill>
                  <a:schemeClr val="accent1"/>
                </a:solidFill>
              </a:rPr>
              <a:t>AIR 2 GROUND </a:t>
            </a:r>
            <a:r>
              <a:rPr lang="nl-BE" sz="4800" b="1" dirty="0" err="1">
                <a:solidFill>
                  <a:schemeClr val="accent1"/>
                </a:solidFill>
              </a:rPr>
              <a:t>TaskS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11214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AIR 2 GROUND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474</cp:revision>
  <dcterms:created xsi:type="dcterms:W3CDTF">2016-04-14T07:37:30Z</dcterms:created>
  <dcterms:modified xsi:type="dcterms:W3CDTF">2017-03-19T05:35:42Z</dcterms:modified>
</cp:coreProperties>
</file>