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6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9FF"/>
    <a:srgbClr val="66CCFF"/>
    <a:srgbClr val="EFF8FF"/>
    <a:srgbClr val="003366"/>
    <a:srgbClr val="0099FF"/>
    <a:srgbClr val="FF9999"/>
    <a:srgbClr val="FFFFFF"/>
    <a:srgbClr val="1F1F1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5" autoAdjust="0"/>
    <p:restoredTop sz="96370" autoAdjust="0"/>
  </p:normalViewPr>
  <p:slideViewPr>
    <p:cSldViewPr>
      <p:cViewPr varScale="1">
        <p:scale>
          <a:sx n="114" d="100"/>
          <a:sy n="114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/>
          <a:srcRect t="42277" b="20828"/>
          <a:stretch/>
        </p:blipFill>
        <p:spPr>
          <a:xfrm>
            <a:off x="0" y="3874168"/>
            <a:ext cx="12192000" cy="2983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/>
            </a:br>
            <a:r>
              <a:rPr lang="nl-BE" b="1">
                <a:solidFill>
                  <a:schemeClr val="accent1"/>
                </a:solidFill>
              </a:rPr>
              <a:t>CORE - BASE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94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10313</TotalTime>
  <Words>5</Words>
  <Application>Microsoft Office PowerPoint</Application>
  <PresentationFormat>Breedbeeld</PresentationFormat>
  <Paragraphs>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Corbel</vt:lpstr>
      <vt:lpstr>Wingdings</vt:lpstr>
      <vt:lpstr>Gestreept</vt:lpstr>
      <vt:lpstr>moose for dcs world CORE - BASE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439</cp:revision>
  <dcterms:created xsi:type="dcterms:W3CDTF">2016-04-14T07:37:30Z</dcterms:created>
  <dcterms:modified xsi:type="dcterms:W3CDTF">2017-03-07T19:34:32Z</dcterms:modified>
</cp:coreProperties>
</file>