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FFFFFF"/>
    <a:srgbClr val="1299FF"/>
    <a:srgbClr val="3FA8FF"/>
    <a:srgbClr val="D0EBFF"/>
    <a:srgbClr val="66CCFF"/>
    <a:srgbClr val="EFF8FF"/>
    <a:srgbClr val="003366"/>
    <a:srgbClr val="00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>
        <p:scale>
          <a:sx n="125" d="100"/>
          <a:sy n="125" d="100"/>
        </p:scale>
        <p:origin x="21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/>
          <a:srcRect t="32199" b="23547"/>
          <a:stretch/>
        </p:blipFill>
        <p:spPr>
          <a:xfrm>
            <a:off x="-6843" y="3887812"/>
            <a:ext cx="12195668" cy="2980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SETs</a:t>
            </a:r>
            <a:r>
              <a:rPr lang="nl-BE" sz="4800" b="1" dirty="0">
                <a:solidFill>
                  <a:schemeClr val="accent1"/>
                </a:solidFill>
              </a:rPr>
              <a:t> of </a:t>
            </a:r>
            <a:r>
              <a:rPr lang="nl-BE" sz="4800" b="1" dirty="0" err="1">
                <a:solidFill>
                  <a:schemeClr val="accent1"/>
                </a:solidFill>
              </a:rPr>
              <a:t>objects</a:t>
            </a:r>
            <a:endParaRPr lang="nl-BE" b="1" dirty="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11220</TotalTime>
  <Words>4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SETs of objects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475</cp:revision>
  <dcterms:created xsi:type="dcterms:W3CDTF">2016-04-14T07:37:30Z</dcterms:created>
  <dcterms:modified xsi:type="dcterms:W3CDTF">2017-03-20T09:15:34Z</dcterms:modified>
</cp:coreProperties>
</file>