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365" r:id="rId2"/>
    <p:sldId id="402" r:id="rId3"/>
    <p:sldId id="368" r:id="rId4"/>
    <p:sldId id="403" r:id="rId5"/>
    <p:sldId id="404" r:id="rId6"/>
    <p:sldId id="408" r:id="rId7"/>
    <p:sldId id="405" r:id="rId8"/>
    <p:sldId id="406" r:id="rId9"/>
    <p:sldId id="407" r:id="rId10"/>
    <p:sldId id="413" r:id="rId11"/>
    <p:sldId id="414" r:id="rId12"/>
    <p:sldId id="415" r:id="rId13"/>
    <p:sldId id="416" r:id="rId14"/>
    <p:sldId id="412" r:id="rId15"/>
    <p:sldId id="369" r:id="rId16"/>
    <p:sldId id="371" r:id="rId17"/>
    <p:sldId id="372" r:id="rId18"/>
    <p:sldId id="373" r:id="rId19"/>
    <p:sldId id="374" r:id="rId20"/>
    <p:sldId id="375" r:id="rId21"/>
    <p:sldId id="376" r:id="rId22"/>
    <p:sldId id="377" r:id="rId23"/>
    <p:sldId id="378" r:id="rId24"/>
    <p:sldId id="409" r:id="rId25"/>
    <p:sldId id="410" r:id="rId26"/>
    <p:sldId id="411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CACA"/>
    <a:srgbClr val="FFFFFF"/>
    <a:srgbClr val="1299FF"/>
    <a:srgbClr val="3FA8FF"/>
    <a:srgbClr val="D0EBFF"/>
    <a:srgbClr val="66CCFF"/>
    <a:srgbClr val="EFF8FF"/>
    <a:srgbClr val="003366"/>
    <a:srgbClr val="0099FF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05" autoAdjust="0"/>
    <p:restoredTop sz="96370" autoAdjust="0"/>
  </p:normalViewPr>
  <p:slideViewPr>
    <p:cSldViewPr>
      <p:cViewPr varScale="1">
        <p:scale>
          <a:sx n="114" d="100"/>
          <a:sy n="114" d="100"/>
        </p:scale>
        <p:origin x="64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90001" cy="90001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>
                <a:solidFill>
                  <a:schemeClr val="bg2"/>
                </a:solidFill>
              </a:defRPr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  <p:sp>
        <p:nvSpPr>
          <p:cNvPr id="9" name="Rechthoek 8"/>
          <p:cNvSpPr/>
          <p:nvPr userDrawn="1"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BE" dirty="0"/>
              <a:t>https://upload.wikimedia.org/wikipedia/commons/7/7e/Moroccan_F-5_jet.jpg</a:t>
            </a:r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 rotWithShape="1">
          <a:blip r:embed="rId2"/>
          <a:srcRect t="18975" b="44505"/>
          <a:stretch/>
        </p:blipFill>
        <p:spPr>
          <a:xfrm>
            <a:off x="0" y="3889612"/>
            <a:ext cx="12192000" cy="29683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96DFF08F-DC6B-4601-B491-B0F83F6DD2DA}" type="datetimeFigureOut">
              <a:rPr lang="en-US" dirty="0"/>
              <a:t>3/11/2017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en-US" b="1" dirty="0">
                <a:solidFill>
                  <a:schemeClr val="tx1"/>
                </a:solidFill>
                <a:effectLst>
                  <a:glow rad="63500">
                    <a:schemeClr val="bg1">
                      <a:alpha val="62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rgbClr val="1299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540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Rechthoek 3"/>
          <p:cNvSpPr/>
          <p:nvPr userDrawn="1"/>
        </p:nvSpPr>
        <p:spPr>
          <a:xfrm>
            <a:off x="0" y="1988984"/>
            <a:ext cx="12192000" cy="90001"/>
          </a:xfrm>
          <a:prstGeom prst="rect">
            <a:avLst/>
          </a:prstGeom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100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nl-NL" dirty="0"/>
              <a:t>Klik om de stijl te bewerken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3/11/2017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lang="en-US" sz="4000" b="1" kern="1200" cap="all" baseline="0" dirty="0">
          <a:solidFill>
            <a:schemeClr val="tx1"/>
          </a:solidFill>
          <a:effectLst>
            <a:glow rad="63500">
              <a:schemeClr val="bg1">
                <a:alpha val="62000"/>
              </a:schemeClr>
            </a:glow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BE" b="1" dirty="0" err="1"/>
              <a:t>moose</a:t>
            </a:r>
            <a:r>
              <a:rPr lang="nl-BE" dirty="0"/>
              <a:t> </a:t>
            </a:r>
            <a:r>
              <a:rPr lang="nl-BE" sz="4000" dirty="0" err="1"/>
              <a:t>for</a:t>
            </a:r>
            <a:r>
              <a:rPr lang="nl-BE" dirty="0"/>
              <a:t> </a:t>
            </a:r>
            <a:r>
              <a:rPr lang="nl-BE" dirty="0" err="1"/>
              <a:t>dcs</a:t>
            </a:r>
            <a:r>
              <a:rPr lang="nl-BE" dirty="0"/>
              <a:t> </a:t>
            </a:r>
            <a:r>
              <a:rPr lang="nl-BE" dirty="0" err="1"/>
              <a:t>world</a:t>
            </a:r>
            <a:br>
              <a:rPr lang="nl-BE" dirty="0"/>
            </a:br>
            <a:r>
              <a:rPr lang="nl-BE" sz="4800" b="1" dirty="0" err="1">
                <a:solidFill>
                  <a:schemeClr val="accent1"/>
                </a:solidFill>
              </a:rPr>
              <a:t>detection</a:t>
            </a:r>
            <a:endParaRPr lang="nl-BE" b="1" dirty="0">
              <a:solidFill>
                <a:schemeClr val="accent1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4149009"/>
            <a:ext cx="9144000" cy="25200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85000"/>
              </a:lnSpc>
              <a:spcBef>
                <a:spcPct val="0"/>
              </a:spcBef>
            </a:pPr>
            <a:r>
              <a:rPr lang="nl-BE" sz="1800" cap="all" dirty="0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in joint development </a:t>
            </a:r>
          </a:p>
          <a:p>
            <a:pPr algn="r">
              <a:lnSpc>
                <a:spcPct val="85000"/>
              </a:lnSpc>
              <a:spcBef>
                <a:spcPct val="0"/>
              </a:spcBef>
            </a:pPr>
            <a:r>
              <a:rPr lang="nl-BE" sz="1800" cap="all" dirty="0" err="1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with</a:t>
            </a:r>
            <a:r>
              <a:rPr lang="nl-BE" sz="1800" cap="all" dirty="0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nl-BE" sz="1800" cap="all" dirty="0" err="1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the</a:t>
            </a:r>
            <a:r>
              <a:rPr lang="nl-BE" sz="1800" cap="all" dirty="0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  <a:p>
            <a:pPr algn="r">
              <a:lnSpc>
                <a:spcPct val="85000"/>
              </a:lnSpc>
              <a:spcBef>
                <a:spcPct val="0"/>
              </a:spcBef>
            </a:pPr>
            <a:r>
              <a:rPr lang="nl-BE" sz="1800" cap="all" dirty="0" err="1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moose</a:t>
            </a:r>
            <a:r>
              <a:rPr lang="nl-BE" sz="1800" cap="all" dirty="0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nl-BE" sz="1800" cap="all" dirty="0" err="1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framework</a:t>
            </a:r>
            <a:r>
              <a:rPr lang="nl-BE" sz="1800" cap="all" dirty="0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  <a:p>
            <a:pPr algn="r">
              <a:lnSpc>
                <a:spcPct val="85000"/>
              </a:lnSpc>
              <a:spcBef>
                <a:spcPct val="0"/>
              </a:spcBef>
            </a:pPr>
            <a:r>
              <a:rPr lang="nl-BE" sz="1800" cap="all" dirty="0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36165083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BE" b="1" dirty="0" err="1"/>
              <a:t>moose</a:t>
            </a:r>
            <a:r>
              <a:rPr lang="nl-BE" dirty="0"/>
              <a:t> </a:t>
            </a:r>
            <a:r>
              <a:rPr lang="nl-BE" sz="4000" dirty="0" err="1"/>
              <a:t>for</a:t>
            </a:r>
            <a:r>
              <a:rPr lang="nl-BE" dirty="0"/>
              <a:t> </a:t>
            </a:r>
            <a:r>
              <a:rPr lang="nl-BE" dirty="0" err="1"/>
              <a:t>dcs</a:t>
            </a:r>
            <a:r>
              <a:rPr lang="nl-BE" dirty="0"/>
              <a:t> </a:t>
            </a:r>
            <a:r>
              <a:rPr lang="nl-BE" dirty="0" err="1"/>
              <a:t>world</a:t>
            </a:r>
            <a:br>
              <a:rPr lang="nl-BE" dirty="0"/>
            </a:br>
            <a:r>
              <a:rPr lang="nl-BE" sz="4800" b="1" dirty="0" err="1">
                <a:solidFill>
                  <a:schemeClr val="accent1"/>
                </a:solidFill>
              </a:rPr>
              <a:t>detection_UNITS</a:t>
            </a:r>
            <a:endParaRPr lang="nl-BE" b="1" dirty="0">
              <a:solidFill>
                <a:schemeClr val="accent1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4149009"/>
            <a:ext cx="9144000" cy="25200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85000"/>
              </a:lnSpc>
              <a:spcBef>
                <a:spcPct val="0"/>
              </a:spcBef>
            </a:pPr>
            <a:r>
              <a:rPr lang="nl-BE" sz="1800" cap="all" dirty="0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in joint development </a:t>
            </a:r>
          </a:p>
          <a:p>
            <a:pPr algn="r">
              <a:lnSpc>
                <a:spcPct val="85000"/>
              </a:lnSpc>
              <a:spcBef>
                <a:spcPct val="0"/>
              </a:spcBef>
            </a:pPr>
            <a:r>
              <a:rPr lang="nl-BE" sz="1800" cap="all" dirty="0" err="1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with</a:t>
            </a:r>
            <a:r>
              <a:rPr lang="nl-BE" sz="1800" cap="all" dirty="0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nl-BE" sz="1800" cap="all" dirty="0" err="1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the</a:t>
            </a:r>
            <a:r>
              <a:rPr lang="nl-BE" sz="1800" cap="all" dirty="0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  <a:p>
            <a:pPr algn="r">
              <a:lnSpc>
                <a:spcPct val="85000"/>
              </a:lnSpc>
              <a:spcBef>
                <a:spcPct val="0"/>
              </a:spcBef>
            </a:pPr>
            <a:r>
              <a:rPr lang="nl-BE" sz="1800" cap="all" dirty="0" err="1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moose</a:t>
            </a:r>
            <a:r>
              <a:rPr lang="nl-BE" sz="1800" cap="all" dirty="0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nl-BE" sz="1800" cap="all" dirty="0" err="1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framework</a:t>
            </a:r>
            <a:r>
              <a:rPr lang="nl-BE" sz="1800" cap="all" dirty="0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  <a:p>
            <a:pPr algn="r">
              <a:lnSpc>
                <a:spcPct val="85000"/>
              </a:lnSpc>
              <a:spcBef>
                <a:spcPct val="0"/>
              </a:spcBef>
            </a:pPr>
            <a:r>
              <a:rPr lang="nl-BE" sz="1800" cap="all" dirty="0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21163250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oog 13"/>
          <p:cNvSpPr/>
          <p:nvPr/>
        </p:nvSpPr>
        <p:spPr>
          <a:xfrm>
            <a:off x="-5319737" y="-1866669"/>
            <a:ext cx="13305758" cy="13305758"/>
          </a:xfrm>
          <a:prstGeom prst="arc">
            <a:avLst>
              <a:gd name="adj1" fmla="val 21158243"/>
              <a:gd name="adj2" fmla="val 1483187"/>
            </a:avLst>
          </a:prstGeom>
          <a:solidFill>
            <a:schemeClr val="tx1">
              <a:lumMod val="95000"/>
              <a:alpha val="25000"/>
            </a:schemeClr>
          </a:solidFill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4" name="Ovaal 43"/>
          <p:cNvSpPr/>
          <p:nvPr/>
        </p:nvSpPr>
        <p:spPr>
          <a:xfrm>
            <a:off x="5735996" y="5015462"/>
            <a:ext cx="1080012" cy="1080012"/>
          </a:xfrm>
          <a:prstGeom prst="ellipse">
            <a:avLst/>
          </a:prstGeom>
          <a:solidFill>
            <a:schemeClr val="accent3">
              <a:alpha val="50196"/>
            </a:schemeClr>
          </a:solidFill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nl-BE" b="1" dirty="0">
              <a:solidFill>
                <a:schemeClr val="accent1"/>
              </a:solidFill>
            </a:endParaRPr>
          </a:p>
        </p:txBody>
      </p:sp>
      <p:sp>
        <p:nvSpPr>
          <p:cNvPr id="43" name="Ovaal 42"/>
          <p:cNvSpPr/>
          <p:nvPr/>
        </p:nvSpPr>
        <p:spPr>
          <a:xfrm>
            <a:off x="3845975" y="5187869"/>
            <a:ext cx="1080012" cy="1080012"/>
          </a:xfrm>
          <a:prstGeom prst="ellipse">
            <a:avLst/>
          </a:prstGeom>
          <a:solidFill>
            <a:schemeClr val="accent3">
              <a:alpha val="50196"/>
            </a:schemeClr>
          </a:solidFill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nl-BE" b="1" dirty="0">
              <a:solidFill>
                <a:schemeClr val="accent1"/>
              </a:solidFill>
            </a:endParaRPr>
          </a:p>
        </p:txBody>
      </p:sp>
      <p:sp>
        <p:nvSpPr>
          <p:cNvPr id="2" name="Ovaal 1"/>
          <p:cNvSpPr/>
          <p:nvPr/>
        </p:nvSpPr>
        <p:spPr>
          <a:xfrm>
            <a:off x="4565983" y="4239010"/>
            <a:ext cx="1080012" cy="1080012"/>
          </a:xfrm>
          <a:prstGeom prst="ellipse">
            <a:avLst/>
          </a:prstGeom>
          <a:solidFill>
            <a:schemeClr val="accent3">
              <a:alpha val="50196"/>
            </a:schemeClr>
          </a:solidFill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nl-BE" b="1" dirty="0">
              <a:solidFill>
                <a:schemeClr val="accent1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DETECTION_UNITS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idx="1"/>
          </p:nvPr>
        </p:nvSpPr>
        <p:spPr>
          <a:xfrm>
            <a:off x="8526027" y="4509012"/>
            <a:ext cx="3215968" cy="1440016"/>
          </a:xfrm>
          <a:solidFill>
            <a:schemeClr val="tx1"/>
          </a:solidFill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 defTabSz="457200"/>
            <a:r>
              <a:rPr lang="nl-BE" b="1" dirty="0" err="1">
                <a:solidFill>
                  <a:schemeClr val="accent1"/>
                </a:solidFill>
              </a:rPr>
              <a:t>Detect</a:t>
            </a:r>
            <a:r>
              <a:rPr lang="nl-BE" dirty="0">
                <a:solidFill>
                  <a:schemeClr val="accent1"/>
                </a:solidFill>
              </a:rPr>
              <a:t> units </a:t>
            </a:r>
            <a:r>
              <a:rPr lang="nl-BE" b="1" dirty="0" err="1">
                <a:solidFill>
                  <a:schemeClr val="accent1"/>
                </a:solidFill>
              </a:rPr>
              <a:t>within</a:t>
            </a:r>
            <a:r>
              <a:rPr lang="nl-BE" b="1" dirty="0">
                <a:solidFill>
                  <a:schemeClr val="accent1"/>
                </a:solidFill>
              </a:rPr>
              <a:t> Range</a:t>
            </a:r>
            <a:r>
              <a:rPr lang="nl-BE" dirty="0">
                <a:solidFill>
                  <a:schemeClr val="accent1"/>
                </a:solidFill>
              </a:rPr>
              <a:t>, </a:t>
            </a:r>
            <a:br>
              <a:rPr lang="nl-BE" dirty="0">
                <a:solidFill>
                  <a:schemeClr val="accent1"/>
                </a:solidFill>
              </a:rPr>
            </a:br>
            <a:r>
              <a:rPr lang="nl-BE" dirty="0" err="1">
                <a:solidFill>
                  <a:schemeClr val="accent1"/>
                </a:solidFill>
              </a:rPr>
              <a:t>and</a:t>
            </a:r>
            <a:r>
              <a:rPr lang="nl-BE" dirty="0">
                <a:solidFill>
                  <a:schemeClr val="accent1"/>
                </a:solidFill>
              </a:rPr>
              <a:t> </a:t>
            </a:r>
            <a:r>
              <a:rPr lang="nl-BE" b="1" dirty="0">
                <a:solidFill>
                  <a:schemeClr val="accent1"/>
                </a:solidFill>
              </a:rPr>
              <a:t>report </a:t>
            </a:r>
            <a:r>
              <a:rPr lang="nl-BE" b="1" dirty="0" err="1">
                <a:solidFill>
                  <a:schemeClr val="accent1"/>
                </a:solidFill>
              </a:rPr>
              <a:t>each</a:t>
            </a:r>
            <a:r>
              <a:rPr lang="nl-BE" b="1" dirty="0">
                <a:solidFill>
                  <a:schemeClr val="accent1"/>
                </a:solidFill>
              </a:rPr>
              <a:t> </a:t>
            </a:r>
            <a:r>
              <a:rPr lang="nl-BE" dirty="0" err="1">
                <a:solidFill>
                  <a:schemeClr val="accent1"/>
                </a:solidFill>
              </a:rPr>
              <a:t>detected</a:t>
            </a:r>
            <a:r>
              <a:rPr lang="nl-BE" dirty="0">
                <a:solidFill>
                  <a:schemeClr val="accent1"/>
                </a:solidFill>
              </a:rPr>
              <a:t> unit</a:t>
            </a:r>
            <a:r>
              <a:rPr lang="nl-BE" b="1" dirty="0">
                <a:solidFill>
                  <a:schemeClr val="accent1"/>
                </a:solidFill>
              </a:rPr>
              <a:t> </a:t>
            </a:r>
            <a:r>
              <a:rPr lang="nl-BE" b="1" dirty="0" err="1">
                <a:solidFill>
                  <a:schemeClr val="accent1"/>
                </a:solidFill>
              </a:rPr>
              <a:t>individually</a:t>
            </a:r>
            <a:r>
              <a:rPr lang="nl-BE" dirty="0">
                <a:solidFill>
                  <a:schemeClr val="accent1"/>
                </a:solidFill>
              </a:rPr>
              <a:t>.</a:t>
            </a:r>
            <a:endParaRPr lang="nl-BE" b="1" dirty="0">
              <a:solidFill>
                <a:schemeClr val="accent1"/>
              </a:solidFill>
            </a:endParaRPr>
          </a:p>
        </p:txBody>
      </p:sp>
      <p:cxnSp>
        <p:nvCxnSpPr>
          <p:cNvPr id="5" name="Rechte verbindingslijn met pijl 4"/>
          <p:cNvCxnSpPr>
            <a:cxnSpLocks/>
            <a:stCxn id="40" idx="3"/>
            <a:endCxn id="81" idx="0"/>
          </p:cNvCxnSpPr>
          <p:nvPr/>
        </p:nvCxnSpPr>
        <p:spPr>
          <a:xfrm>
            <a:off x="1736285" y="4835537"/>
            <a:ext cx="2441997" cy="722154"/>
          </a:xfrm>
          <a:prstGeom prst="straightConnector1">
            <a:avLst/>
          </a:prstGeom>
          <a:ln w="9525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echte verbindingslijn met pijl 5"/>
          <p:cNvCxnSpPr>
            <a:cxnSpLocks/>
            <a:stCxn id="40" idx="3"/>
          </p:cNvCxnSpPr>
          <p:nvPr/>
        </p:nvCxnSpPr>
        <p:spPr>
          <a:xfrm>
            <a:off x="1736285" y="4835537"/>
            <a:ext cx="4264580" cy="605921"/>
          </a:xfrm>
          <a:prstGeom prst="straightConnector1">
            <a:avLst/>
          </a:prstGeom>
          <a:ln w="9525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met pijl 6"/>
          <p:cNvCxnSpPr>
            <a:cxnSpLocks/>
            <a:stCxn id="40" idx="3"/>
            <a:endCxn id="77" idx="0"/>
          </p:cNvCxnSpPr>
          <p:nvPr/>
        </p:nvCxnSpPr>
        <p:spPr>
          <a:xfrm flipV="1">
            <a:off x="1736285" y="4588094"/>
            <a:ext cx="3178783" cy="247443"/>
          </a:xfrm>
          <a:prstGeom prst="straightConnector1">
            <a:avLst/>
          </a:prstGeom>
          <a:ln w="9525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54"/>
          <p:cNvGrpSpPr/>
          <p:nvPr/>
        </p:nvGrpSpPr>
        <p:grpSpPr>
          <a:xfrm>
            <a:off x="836275" y="4565611"/>
            <a:ext cx="900010" cy="539852"/>
            <a:chOff x="875941" y="4540516"/>
            <a:chExt cx="900010" cy="539852"/>
          </a:xfrm>
        </p:grpSpPr>
        <p:sp>
          <p:nvSpPr>
            <p:cNvPr id="40" name="Rectangle 44"/>
            <p:cNvSpPr/>
            <p:nvPr/>
          </p:nvSpPr>
          <p:spPr>
            <a:xfrm>
              <a:off x="875941" y="4540516"/>
              <a:ext cx="900010" cy="539852"/>
            </a:xfrm>
            <a:prstGeom prst="rect">
              <a:avLst/>
            </a:prstGeom>
            <a:solidFill>
              <a:srgbClr val="80FEFF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Straight Connector 45"/>
            <p:cNvCxnSpPr/>
            <p:nvPr/>
          </p:nvCxnSpPr>
          <p:spPr>
            <a:xfrm flipV="1">
              <a:off x="875941" y="4550451"/>
              <a:ext cx="900010" cy="529917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tangle 80"/>
            <p:cNvSpPr/>
            <p:nvPr/>
          </p:nvSpPr>
          <p:spPr>
            <a:xfrm>
              <a:off x="1100943" y="4728750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Oval 47"/>
            <p:cNvSpPr/>
            <p:nvPr/>
          </p:nvSpPr>
          <p:spPr>
            <a:xfrm>
              <a:off x="1181379" y="4949073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49"/>
            <p:cNvSpPr/>
            <p:nvPr/>
          </p:nvSpPr>
          <p:spPr>
            <a:xfrm>
              <a:off x="1292194" y="4949073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50"/>
            <p:cNvSpPr/>
            <p:nvPr/>
          </p:nvSpPr>
          <p:spPr>
            <a:xfrm>
              <a:off x="1404290" y="4952226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Group 7"/>
          <p:cNvGrpSpPr/>
          <p:nvPr/>
        </p:nvGrpSpPr>
        <p:grpSpPr>
          <a:xfrm>
            <a:off x="6005999" y="5229020"/>
            <a:ext cx="545140" cy="622884"/>
            <a:chOff x="10596050" y="3609156"/>
            <a:chExt cx="630007" cy="719854"/>
          </a:xfrm>
        </p:grpSpPr>
        <p:sp>
          <p:nvSpPr>
            <p:cNvPr id="73" name="Rectangle 4"/>
            <p:cNvSpPr/>
            <p:nvPr/>
          </p:nvSpPr>
          <p:spPr>
            <a:xfrm>
              <a:off x="10596050" y="3609156"/>
              <a:ext cx="630007" cy="719854"/>
            </a:xfrm>
            <a:custGeom>
              <a:avLst/>
              <a:gdLst>
                <a:gd name="connsiteX0" fmla="*/ 0 w 540006"/>
                <a:gd name="connsiteY0" fmla="*/ 0 h 540006"/>
                <a:gd name="connsiteX1" fmla="*/ 540006 w 540006"/>
                <a:gd name="connsiteY1" fmla="*/ 0 h 540006"/>
                <a:gd name="connsiteX2" fmla="*/ 540006 w 540006"/>
                <a:gd name="connsiteY2" fmla="*/ 540006 h 540006"/>
                <a:gd name="connsiteX3" fmla="*/ 0 w 540006"/>
                <a:gd name="connsiteY3" fmla="*/ 540006 h 540006"/>
                <a:gd name="connsiteX4" fmla="*/ 0 w 540006"/>
                <a:gd name="connsiteY4" fmla="*/ 0 h 540006"/>
                <a:gd name="connsiteX0" fmla="*/ 0 w 540006"/>
                <a:gd name="connsiteY0" fmla="*/ 939 h 540945"/>
                <a:gd name="connsiteX1" fmla="*/ 276676 w 540006"/>
                <a:gd name="connsiteY1" fmla="*/ 0 h 540945"/>
                <a:gd name="connsiteX2" fmla="*/ 540006 w 540006"/>
                <a:gd name="connsiteY2" fmla="*/ 939 h 540945"/>
                <a:gd name="connsiteX3" fmla="*/ 540006 w 540006"/>
                <a:gd name="connsiteY3" fmla="*/ 540945 h 540945"/>
                <a:gd name="connsiteX4" fmla="*/ 0 w 540006"/>
                <a:gd name="connsiteY4" fmla="*/ 540945 h 540945"/>
                <a:gd name="connsiteX5" fmla="*/ 0 w 540006"/>
                <a:gd name="connsiteY5" fmla="*/ 939 h 540945"/>
                <a:gd name="connsiteX0" fmla="*/ 0 w 540006"/>
                <a:gd name="connsiteY0" fmla="*/ 268728 h 808734"/>
                <a:gd name="connsiteX1" fmla="*/ 279941 w 540006"/>
                <a:gd name="connsiteY1" fmla="*/ 0 h 808734"/>
                <a:gd name="connsiteX2" fmla="*/ 540006 w 540006"/>
                <a:gd name="connsiteY2" fmla="*/ 268728 h 808734"/>
                <a:gd name="connsiteX3" fmla="*/ 540006 w 540006"/>
                <a:gd name="connsiteY3" fmla="*/ 808734 h 808734"/>
                <a:gd name="connsiteX4" fmla="*/ 0 w 540006"/>
                <a:gd name="connsiteY4" fmla="*/ 808734 h 808734"/>
                <a:gd name="connsiteX5" fmla="*/ 0 w 540006"/>
                <a:gd name="connsiteY5" fmla="*/ 268728 h 808734"/>
                <a:gd name="connsiteX0" fmla="*/ 0 w 631446"/>
                <a:gd name="connsiteY0" fmla="*/ 808734 h 900174"/>
                <a:gd name="connsiteX1" fmla="*/ 0 w 631446"/>
                <a:gd name="connsiteY1" fmla="*/ 268728 h 900174"/>
                <a:gd name="connsiteX2" fmla="*/ 279941 w 631446"/>
                <a:gd name="connsiteY2" fmla="*/ 0 h 900174"/>
                <a:gd name="connsiteX3" fmla="*/ 540006 w 631446"/>
                <a:gd name="connsiteY3" fmla="*/ 268728 h 900174"/>
                <a:gd name="connsiteX4" fmla="*/ 631446 w 631446"/>
                <a:gd name="connsiteY4" fmla="*/ 900174 h 900174"/>
                <a:gd name="connsiteX0" fmla="*/ 0 w 562866"/>
                <a:gd name="connsiteY0" fmla="*/ 808734 h 834860"/>
                <a:gd name="connsiteX1" fmla="*/ 0 w 562866"/>
                <a:gd name="connsiteY1" fmla="*/ 268728 h 834860"/>
                <a:gd name="connsiteX2" fmla="*/ 279941 w 562866"/>
                <a:gd name="connsiteY2" fmla="*/ 0 h 834860"/>
                <a:gd name="connsiteX3" fmla="*/ 540006 w 562866"/>
                <a:gd name="connsiteY3" fmla="*/ 268728 h 834860"/>
                <a:gd name="connsiteX4" fmla="*/ 562866 w 562866"/>
                <a:gd name="connsiteY4" fmla="*/ 834860 h 834860"/>
                <a:gd name="connsiteX0" fmla="*/ 0 w 553068"/>
                <a:gd name="connsiteY0" fmla="*/ 808734 h 815266"/>
                <a:gd name="connsiteX1" fmla="*/ 0 w 553068"/>
                <a:gd name="connsiteY1" fmla="*/ 268728 h 815266"/>
                <a:gd name="connsiteX2" fmla="*/ 279941 w 553068"/>
                <a:gd name="connsiteY2" fmla="*/ 0 h 815266"/>
                <a:gd name="connsiteX3" fmla="*/ 540006 w 553068"/>
                <a:gd name="connsiteY3" fmla="*/ 268728 h 815266"/>
                <a:gd name="connsiteX4" fmla="*/ 553068 w 553068"/>
                <a:gd name="connsiteY4" fmla="*/ 815266 h 815266"/>
                <a:gd name="connsiteX0" fmla="*/ 0 w 540006"/>
                <a:gd name="connsiteY0" fmla="*/ 808734 h 815266"/>
                <a:gd name="connsiteX1" fmla="*/ 0 w 540006"/>
                <a:gd name="connsiteY1" fmla="*/ 268728 h 815266"/>
                <a:gd name="connsiteX2" fmla="*/ 279941 w 540006"/>
                <a:gd name="connsiteY2" fmla="*/ 0 h 815266"/>
                <a:gd name="connsiteX3" fmla="*/ 540006 w 540006"/>
                <a:gd name="connsiteY3" fmla="*/ 268728 h 815266"/>
                <a:gd name="connsiteX4" fmla="*/ 540005 w 540006"/>
                <a:gd name="connsiteY4" fmla="*/ 815266 h 815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0006" h="815266">
                  <a:moveTo>
                    <a:pt x="0" y="808734"/>
                  </a:moveTo>
                  <a:lnTo>
                    <a:pt x="0" y="268728"/>
                  </a:lnTo>
                  <a:lnTo>
                    <a:pt x="279941" y="0"/>
                  </a:lnTo>
                  <a:lnTo>
                    <a:pt x="540006" y="268728"/>
                  </a:lnTo>
                  <a:cubicBezTo>
                    <a:pt x="540006" y="448730"/>
                    <a:pt x="540005" y="815266"/>
                    <a:pt x="540005" y="815266"/>
                  </a:cubicBezTo>
                </a:path>
              </a:pathLst>
            </a:cu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4" name="Flowchart: Collate 27"/>
            <p:cNvSpPr/>
            <p:nvPr/>
          </p:nvSpPr>
          <p:spPr>
            <a:xfrm rot="5400000">
              <a:off x="10823990" y="3891919"/>
              <a:ext cx="174126" cy="348252"/>
            </a:xfrm>
            <a:prstGeom prst="flowChartCollat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5" name="TextBox 1"/>
            <p:cNvSpPr txBox="1"/>
            <p:nvPr/>
          </p:nvSpPr>
          <p:spPr>
            <a:xfrm>
              <a:off x="10641050" y="3666907"/>
              <a:ext cx="540006" cy="302099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algn="ctr"/>
              <a:r>
                <a:rPr lang="hu-HU" b="1" dirty="0">
                  <a:solidFill>
                    <a:schemeClr val="bg1"/>
                  </a:solidFill>
                </a:rPr>
                <a:t>A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6" name="Group 23"/>
          <p:cNvGrpSpPr/>
          <p:nvPr/>
        </p:nvGrpSpPr>
        <p:grpSpPr>
          <a:xfrm>
            <a:off x="4835986" y="4509012"/>
            <a:ext cx="540006" cy="540006"/>
            <a:chOff x="7557854" y="4068597"/>
            <a:chExt cx="540006" cy="540006"/>
          </a:xfrm>
        </p:grpSpPr>
        <p:sp>
          <p:nvSpPr>
            <p:cNvPr id="77" name="Rectangle 31"/>
            <p:cNvSpPr/>
            <p:nvPr/>
          </p:nvSpPr>
          <p:spPr>
            <a:xfrm rot="18900000">
              <a:off x="7557854" y="4068597"/>
              <a:ext cx="540006" cy="540006"/>
            </a:xfrm>
            <a:prstGeom prst="rect">
              <a:avLst/>
            </a:pr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80"/>
            <p:cNvSpPr/>
            <p:nvPr/>
          </p:nvSpPr>
          <p:spPr>
            <a:xfrm>
              <a:off x="7602854" y="4238307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9" name="Straight Connector 22"/>
            <p:cNvCxnSpPr>
              <a:stCxn id="77" idx="0"/>
              <a:endCxn id="77" idx="1"/>
            </p:cNvCxnSpPr>
            <p:nvPr/>
          </p:nvCxnSpPr>
          <p:spPr>
            <a:xfrm>
              <a:off x="7636936" y="4147679"/>
              <a:ext cx="0" cy="381842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53"/>
          <p:cNvGrpSpPr/>
          <p:nvPr/>
        </p:nvGrpSpPr>
        <p:grpSpPr>
          <a:xfrm>
            <a:off x="4099200" y="5441094"/>
            <a:ext cx="540006" cy="577521"/>
            <a:chOff x="3189020" y="5990595"/>
            <a:chExt cx="540006" cy="577521"/>
          </a:xfrm>
        </p:grpSpPr>
        <p:sp>
          <p:nvSpPr>
            <p:cNvPr id="81" name="Rectangle 37"/>
            <p:cNvSpPr/>
            <p:nvPr/>
          </p:nvSpPr>
          <p:spPr>
            <a:xfrm rot="18900000">
              <a:off x="3189020" y="6028110"/>
              <a:ext cx="540006" cy="540006"/>
            </a:xfrm>
            <a:prstGeom prst="rect">
              <a:avLst/>
            </a:pr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Isosceles Triangle 70"/>
            <p:cNvSpPr/>
            <p:nvPr/>
          </p:nvSpPr>
          <p:spPr>
            <a:xfrm>
              <a:off x="3244635" y="6287005"/>
              <a:ext cx="450005" cy="174819"/>
            </a:xfrm>
            <a:custGeom>
              <a:avLst/>
              <a:gdLst>
                <a:gd name="connsiteX0" fmla="*/ 0 w 720008"/>
                <a:gd name="connsiteY0" fmla="*/ 620697 h 620697"/>
                <a:gd name="connsiteX1" fmla="*/ 360004 w 720008"/>
                <a:gd name="connsiteY1" fmla="*/ 0 h 620697"/>
                <a:gd name="connsiteX2" fmla="*/ 720008 w 720008"/>
                <a:gd name="connsiteY2" fmla="*/ 620697 h 620697"/>
                <a:gd name="connsiteX3" fmla="*/ 0 w 720008"/>
                <a:gd name="connsiteY3" fmla="*/ 620697 h 620697"/>
                <a:gd name="connsiteX0" fmla="*/ 0 w 811448"/>
                <a:gd name="connsiteY0" fmla="*/ 620697 h 712137"/>
                <a:gd name="connsiteX1" fmla="*/ 360004 w 811448"/>
                <a:gd name="connsiteY1" fmla="*/ 0 h 712137"/>
                <a:gd name="connsiteX2" fmla="*/ 811448 w 811448"/>
                <a:gd name="connsiteY2" fmla="*/ 712137 h 712137"/>
                <a:gd name="connsiteX0" fmla="*/ 0 w 724951"/>
                <a:gd name="connsiteY0" fmla="*/ 620697 h 620697"/>
                <a:gd name="connsiteX1" fmla="*/ 360004 w 724951"/>
                <a:gd name="connsiteY1" fmla="*/ 0 h 620697"/>
                <a:gd name="connsiteX2" fmla="*/ 724951 w 724951"/>
                <a:gd name="connsiteY2" fmla="*/ 600927 h 620697"/>
                <a:gd name="connsiteX0" fmla="*/ 0 w 743486"/>
                <a:gd name="connsiteY0" fmla="*/ 620697 h 625641"/>
                <a:gd name="connsiteX1" fmla="*/ 360004 w 743486"/>
                <a:gd name="connsiteY1" fmla="*/ 0 h 625641"/>
                <a:gd name="connsiteX2" fmla="*/ 743486 w 743486"/>
                <a:gd name="connsiteY2" fmla="*/ 625641 h 625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3486" h="625641">
                  <a:moveTo>
                    <a:pt x="0" y="620697"/>
                  </a:moveTo>
                  <a:lnTo>
                    <a:pt x="360004" y="0"/>
                  </a:lnTo>
                  <a:cubicBezTo>
                    <a:pt x="480005" y="206899"/>
                    <a:pt x="743486" y="625641"/>
                    <a:pt x="743486" y="625641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3" name="Group 40"/>
            <p:cNvGrpSpPr/>
            <p:nvPr/>
          </p:nvGrpSpPr>
          <p:grpSpPr>
            <a:xfrm>
              <a:off x="3414054" y="5990595"/>
              <a:ext cx="89937" cy="159722"/>
              <a:chOff x="3570816" y="5383714"/>
              <a:chExt cx="360005" cy="639344"/>
            </a:xfrm>
          </p:grpSpPr>
          <p:sp>
            <p:nvSpPr>
              <p:cNvPr id="85" name="Rectangle 80"/>
              <p:cNvSpPr/>
              <p:nvPr/>
            </p:nvSpPr>
            <p:spPr>
              <a:xfrm rot="5400000">
                <a:off x="3431147" y="5523383"/>
                <a:ext cx="639344" cy="360005"/>
              </a:xfrm>
              <a:custGeom>
                <a:avLst/>
                <a:gdLst>
                  <a:gd name="connsiteX0" fmla="*/ 0 w 630007"/>
                  <a:gd name="connsiteY0" fmla="*/ 0 h 360004"/>
                  <a:gd name="connsiteX1" fmla="*/ 630007 w 630007"/>
                  <a:gd name="connsiteY1" fmla="*/ 0 h 360004"/>
                  <a:gd name="connsiteX2" fmla="*/ 630007 w 630007"/>
                  <a:gd name="connsiteY2" fmla="*/ 360004 h 360004"/>
                  <a:gd name="connsiteX3" fmla="*/ 0 w 630007"/>
                  <a:gd name="connsiteY3" fmla="*/ 360004 h 360004"/>
                  <a:gd name="connsiteX4" fmla="*/ 0 w 630007"/>
                  <a:gd name="connsiteY4" fmla="*/ 0 h 360004"/>
                  <a:gd name="connsiteX0" fmla="*/ 0 w 630007"/>
                  <a:gd name="connsiteY0" fmla="*/ 0 h 360004"/>
                  <a:gd name="connsiteX1" fmla="*/ 630007 w 630007"/>
                  <a:gd name="connsiteY1" fmla="*/ 0 h 360004"/>
                  <a:gd name="connsiteX2" fmla="*/ 628365 w 630007"/>
                  <a:gd name="connsiteY2" fmla="*/ 177173 h 360004"/>
                  <a:gd name="connsiteX3" fmla="*/ 630007 w 630007"/>
                  <a:gd name="connsiteY3" fmla="*/ 360004 h 360004"/>
                  <a:gd name="connsiteX4" fmla="*/ 0 w 630007"/>
                  <a:gd name="connsiteY4" fmla="*/ 360004 h 360004"/>
                  <a:gd name="connsiteX5" fmla="*/ 0 w 630007"/>
                  <a:gd name="connsiteY5" fmla="*/ 0 h 360004"/>
                  <a:gd name="connsiteX0" fmla="*/ 1950 w 631957"/>
                  <a:gd name="connsiteY0" fmla="*/ 0 h 360004"/>
                  <a:gd name="connsiteX1" fmla="*/ 631957 w 631957"/>
                  <a:gd name="connsiteY1" fmla="*/ 0 h 360004"/>
                  <a:gd name="connsiteX2" fmla="*/ 630315 w 631957"/>
                  <a:gd name="connsiteY2" fmla="*/ 177173 h 360004"/>
                  <a:gd name="connsiteX3" fmla="*/ 631957 w 631957"/>
                  <a:gd name="connsiteY3" fmla="*/ 360004 h 360004"/>
                  <a:gd name="connsiteX4" fmla="*/ 1950 w 631957"/>
                  <a:gd name="connsiteY4" fmla="*/ 360004 h 360004"/>
                  <a:gd name="connsiteX5" fmla="*/ 0 w 631957"/>
                  <a:gd name="connsiteY5" fmla="*/ 174214 h 360004"/>
                  <a:gd name="connsiteX6" fmla="*/ 1950 w 631957"/>
                  <a:gd name="connsiteY6" fmla="*/ 0 h 360004"/>
                  <a:gd name="connsiteX0" fmla="*/ 1950 w 751644"/>
                  <a:gd name="connsiteY0" fmla="*/ 0 h 360004"/>
                  <a:gd name="connsiteX1" fmla="*/ 631957 w 751644"/>
                  <a:gd name="connsiteY1" fmla="*/ 0 h 360004"/>
                  <a:gd name="connsiteX2" fmla="*/ 751643 w 751644"/>
                  <a:gd name="connsiteY2" fmla="*/ 180133 h 360004"/>
                  <a:gd name="connsiteX3" fmla="*/ 631957 w 751644"/>
                  <a:gd name="connsiteY3" fmla="*/ 360004 h 360004"/>
                  <a:gd name="connsiteX4" fmla="*/ 1950 w 751644"/>
                  <a:gd name="connsiteY4" fmla="*/ 360004 h 360004"/>
                  <a:gd name="connsiteX5" fmla="*/ 0 w 751644"/>
                  <a:gd name="connsiteY5" fmla="*/ 174214 h 360004"/>
                  <a:gd name="connsiteX6" fmla="*/ 1950 w 751644"/>
                  <a:gd name="connsiteY6" fmla="*/ 0 h 360004"/>
                  <a:gd name="connsiteX0" fmla="*/ 96645 w 846339"/>
                  <a:gd name="connsiteY0" fmla="*/ 0 h 360004"/>
                  <a:gd name="connsiteX1" fmla="*/ 726652 w 846339"/>
                  <a:gd name="connsiteY1" fmla="*/ 0 h 360004"/>
                  <a:gd name="connsiteX2" fmla="*/ 846338 w 846339"/>
                  <a:gd name="connsiteY2" fmla="*/ 180133 h 360004"/>
                  <a:gd name="connsiteX3" fmla="*/ 726652 w 846339"/>
                  <a:gd name="connsiteY3" fmla="*/ 360004 h 360004"/>
                  <a:gd name="connsiteX4" fmla="*/ 96645 w 846339"/>
                  <a:gd name="connsiteY4" fmla="*/ 360004 h 360004"/>
                  <a:gd name="connsiteX5" fmla="*/ 0 w 846339"/>
                  <a:gd name="connsiteY5" fmla="*/ 174214 h 360004"/>
                  <a:gd name="connsiteX6" fmla="*/ 96645 w 846339"/>
                  <a:gd name="connsiteY6" fmla="*/ 0 h 360004"/>
                  <a:gd name="connsiteX0" fmla="*/ 96645 w 846339"/>
                  <a:gd name="connsiteY0" fmla="*/ 0 h 360004"/>
                  <a:gd name="connsiteX1" fmla="*/ 726652 w 846339"/>
                  <a:gd name="connsiteY1" fmla="*/ 0 h 360004"/>
                  <a:gd name="connsiteX2" fmla="*/ 846338 w 846339"/>
                  <a:gd name="connsiteY2" fmla="*/ 180133 h 360004"/>
                  <a:gd name="connsiteX3" fmla="*/ 726652 w 846339"/>
                  <a:gd name="connsiteY3" fmla="*/ 360004 h 360004"/>
                  <a:gd name="connsiteX4" fmla="*/ 96645 w 846339"/>
                  <a:gd name="connsiteY4" fmla="*/ 360004 h 360004"/>
                  <a:gd name="connsiteX5" fmla="*/ 0 w 846339"/>
                  <a:gd name="connsiteY5" fmla="*/ 174214 h 360004"/>
                  <a:gd name="connsiteX6" fmla="*/ 96645 w 846339"/>
                  <a:gd name="connsiteY6" fmla="*/ 0 h 360004"/>
                  <a:gd name="connsiteX0" fmla="*/ 96645 w 846338"/>
                  <a:gd name="connsiteY0" fmla="*/ 0 h 360004"/>
                  <a:gd name="connsiteX1" fmla="*/ 726652 w 846338"/>
                  <a:gd name="connsiteY1" fmla="*/ 0 h 360004"/>
                  <a:gd name="connsiteX2" fmla="*/ 846338 w 846338"/>
                  <a:gd name="connsiteY2" fmla="*/ 180133 h 360004"/>
                  <a:gd name="connsiteX3" fmla="*/ 726652 w 846338"/>
                  <a:gd name="connsiteY3" fmla="*/ 360004 h 360004"/>
                  <a:gd name="connsiteX4" fmla="*/ 96645 w 846338"/>
                  <a:gd name="connsiteY4" fmla="*/ 360004 h 360004"/>
                  <a:gd name="connsiteX5" fmla="*/ 0 w 846338"/>
                  <a:gd name="connsiteY5" fmla="*/ 174214 h 360004"/>
                  <a:gd name="connsiteX6" fmla="*/ 96645 w 84633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241 w 881934"/>
                  <a:gd name="connsiteY0" fmla="*/ 0 h 360004"/>
                  <a:gd name="connsiteX1" fmla="*/ 762248 w 881934"/>
                  <a:gd name="connsiteY1" fmla="*/ 0 h 360004"/>
                  <a:gd name="connsiteX2" fmla="*/ 881934 w 881934"/>
                  <a:gd name="connsiteY2" fmla="*/ 180133 h 360004"/>
                  <a:gd name="connsiteX3" fmla="*/ 762248 w 881934"/>
                  <a:gd name="connsiteY3" fmla="*/ 360004 h 360004"/>
                  <a:gd name="connsiteX4" fmla="*/ 132241 w 881934"/>
                  <a:gd name="connsiteY4" fmla="*/ 360004 h 360004"/>
                  <a:gd name="connsiteX5" fmla="*/ 86 w 881934"/>
                  <a:gd name="connsiteY5" fmla="*/ 174214 h 360004"/>
                  <a:gd name="connsiteX6" fmla="*/ 132241 w 881934"/>
                  <a:gd name="connsiteY6" fmla="*/ 0 h 360004"/>
                  <a:gd name="connsiteX0" fmla="*/ 132241 w 881934"/>
                  <a:gd name="connsiteY0" fmla="*/ 0 h 360004"/>
                  <a:gd name="connsiteX1" fmla="*/ 762248 w 881934"/>
                  <a:gd name="connsiteY1" fmla="*/ 0 h 360004"/>
                  <a:gd name="connsiteX2" fmla="*/ 881934 w 881934"/>
                  <a:gd name="connsiteY2" fmla="*/ 180133 h 360004"/>
                  <a:gd name="connsiteX3" fmla="*/ 762248 w 881934"/>
                  <a:gd name="connsiteY3" fmla="*/ 360004 h 360004"/>
                  <a:gd name="connsiteX4" fmla="*/ 132241 w 881934"/>
                  <a:gd name="connsiteY4" fmla="*/ 360004 h 360004"/>
                  <a:gd name="connsiteX5" fmla="*/ 86 w 881934"/>
                  <a:gd name="connsiteY5" fmla="*/ 174214 h 360004"/>
                  <a:gd name="connsiteX6" fmla="*/ 132241 w 881934"/>
                  <a:gd name="connsiteY6" fmla="*/ 0 h 360004"/>
                  <a:gd name="connsiteX0" fmla="*/ 132241 w 881934"/>
                  <a:gd name="connsiteY0" fmla="*/ 0 h 360004"/>
                  <a:gd name="connsiteX1" fmla="*/ 762248 w 881934"/>
                  <a:gd name="connsiteY1" fmla="*/ 0 h 360004"/>
                  <a:gd name="connsiteX2" fmla="*/ 881934 w 881934"/>
                  <a:gd name="connsiteY2" fmla="*/ 180133 h 360004"/>
                  <a:gd name="connsiteX3" fmla="*/ 762248 w 881934"/>
                  <a:gd name="connsiteY3" fmla="*/ 360004 h 360004"/>
                  <a:gd name="connsiteX4" fmla="*/ 132241 w 881934"/>
                  <a:gd name="connsiteY4" fmla="*/ 360004 h 360004"/>
                  <a:gd name="connsiteX5" fmla="*/ 86 w 881934"/>
                  <a:gd name="connsiteY5" fmla="*/ 174214 h 360004"/>
                  <a:gd name="connsiteX6" fmla="*/ 132241 w 881934"/>
                  <a:gd name="connsiteY6" fmla="*/ 0 h 360004"/>
                  <a:gd name="connsiteX0" fmla="*/ 132293 w 881986"/>
                  <a:gd name="connsiteY0" fmla="*/ 0 h 360004"/>
                  <a:gd name="connsiteX1" fmla="*/ 762300 w 881986"/>
                  <a:gd name="connsiteY1" fmla="*/ 0 h 360004"/>
                  <a:gd name="connsiteX2" fmla="*/ 881986 w 881986"/>
                  <a:gd name="connsiteY2" fmla="*/ 180133 h 360004"/>
                  <a:gd name="connsiteX3" fmla="*/ 762300 w 881986"/>
                  <a:gd name="connsiteY3" fmla="*/ 360004 h 360004"/>
                  <a:gd name="connsiteX4" fmla="*/ 132293 w 881986"/>
                  <a:gd name="connsiteY4" fmla="*/ 360004 h 360004"/>
                  <a:gd name="connsiteX5" fmla="*/ 138 w 881986"/>
                  <a:gd name="connsiteY5" fmla="*/ 174214 h 360004"/>
                  <a:gd name="connsiteX6" fmla="*/ 132293 w 881986"/>
                  <a:gd name="connsiteY6" fmla="*/ 0 h 360004"/>
                  <a:gd name="connsiteX0" fmla="*/ 167751 w 917444"/>
                  <a:gd name="connsiteY0" fmla="*/ 0 h 360004"/>
                  <a:gd name="connsiteX1" fmla="*/ 797758 w 917444"/>
                  <a:gd name="connsiteY1" fmla="*/ 0 h 360004"/>
                  <a:gd name="connsiteX2" fmla="*/ 917444 w 917444"/>
                  <a:gd name="connsiteY2" fmla="*/ 180133 h 360004"/>
                  <a:gd name="connsiteX3" fmla="*/ 797758 w 917444"/>
                  <a:gd name="connsiteY3" fmla="*/ 360004 h 360004"/>
                  <a:gd name="connsiteX4" fmla="*/ 167751 w 917444"/>
                  <a:gd name="connsiteY4" fmla="*/ 360004 h 360004"/>
                  <a:gd name="connsiteX5" fmla="*/ 86 w 917444"/>
                  <a:gd name="connsiteY5" fmla="*/ 174214 h 360004"/>
                  <a:gd name="connsiteX6" fmla="*/ 167751 w 917444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76629"/>
                  <a:gd name="connsiteY0" fmla="*/ 0 h 360004"/>
                  <a:gd name="connsiteX1" fmla="*/ 797758 w 976629"/>
                  <a:gd name="connsiteY1" fmla="*/ 0 h 360004"/>
                  <a:gd name="connsiteX2" fmla="*/ 976629 w 976629"/>
                  <a:gd name="connsiteY2" fmla="*/ 177173 h 360004"/>
                  <a:gd name="connsiteX3" fmla="*/ 797758 w 976629"/>
                  <a:gd name="connsiteY3" fmla="*/ 360004 h 360004"/>
                  <a:gd name="connsiteX4" fmla="*/ 167751 w 976629"/>
                  <a:gd name="connsiteY4" fmla="*/ 360004 h 360004"/>
                  <a:gd name="connsiteX5" fmla="*/ 86 w 976629"/>
                  <a:gd name="connsiteY5" fmla="*/ 174214 h 360004"/>
                  <a:gd name="connsiteX6" fmla="*/ 167751 w 976629"/>
                  <a:gd name="connsiteY6" fmla="*/ 0 h 360004"/>
                  <a:gd name="connsiteX0" fmla="*/ 167751 w 976629"/>
                  <a:gd name="connsiteY0" fmla="*/ 0 h 360004"/>
                  <a:gd name="connsiteX1" fmla="*/ 797758 w 976629"/>
                  <a:gd name="connsiteY1" fmla="*/ 0 h 360004"/>
                  <a:gd name="connsiteX2" fmla="*/ 976629 w 976629"/>
                  <a:gd name="connsiteY2" fmla="*/ 177173 h 360004"/>
                  <a:gd name="connsiteX3" fmla="*/ 797758 w 976629"/>
                  <a:gd name="connsiteY3" fmla="*/ 360004 h 360004"/>
                  <a:gd name="connsiteX4" fmla="*/ 167751 w 976629"/>
                  <a:gd name="connsiteY4" fmla="*/ 360004 h 360004"/>
                  <a:gd name="connsiteX5" fmla="*/ 86 w 976629"/>
                  <a:gd name="connsiteY5" fmla="*/ 174214 h 360004"/>
                  <a:gd name="connsiteX6" fmla="*/ 167751 w 976629"/>
                  <a:gd name="connsiteY6" fmla="*/ 0 h 360004"/>
                  <a:gd name="connsiteX0" fmla="*/ 167751 w 976629"/>
                  <a:gd name="connsiteY0" fmla="*/ 0 h 360004"/>
                  <a:gd name="connsiteX1" fmla="*/ 797758 w 976629"/>
                  <a:gd name="connsiteY1" fmla="*/ 0 h 360004"/>
                  <a:gd name="connsiteX2" fmla="*/ 976629 w 976629"/>
                  <a:gd name="connsiteY2" fmla="*/ 177173 h 360004"/>
                  <a:gd name="connsiteX3" fmla="*/ 797758 w 976629"/>
                  <a:gd name="connsiteY3" fmla="*/ 360004 h 360004"/>
                  <a:gd name="connsiteX4" fmla="*/ 167751 w 976629"/>
                  <a:gd name="connsiteY4" fmla="*/ 360004 h 360004"/>
                  <a:gd name="connsiteX5" fmla="*/ 86 w 976629"/>
                  <a:gd name="connsiteY5" fmla="*/ 174214 h 360004"/>
                  <a:gd name="connsiteX6" fmla="*/ 167751 w 976629"/>
                  <a:gd name="connsiteY6" fmla="*/ 0 h 360004"/>
                  <a:gd name="connsiteX0" fmla="*/ 230789 w 1039667"/>
                  <a:gd name="connsiteY0" fmla="*/ 0 h 360004"/>
                  <a:gd name="connsiteX1" fmla="*/ 860796 w 1039667"/>
                  <a:gd name="connsiteY1" fmla="*/ 0 h 360004"/>
                  <a:gd name="connsiteX2" fmla="*/ 1039667 w 1039667"/>
                  <a:gd name="connsiteY2" fmla="*/ 177173 h 360004"/>
                  <a:gd name="connsiteX3" fmla="*/ 860796 w 1039667"/>
                  <a:gd name="connsiteY3" fmla="*/ 360004 h 360004"/>
                  <a:gd name="connsiteX4" fmla="*/ 230789 w 1039667"/>
                  <a:gd name="connsiteY4" fmla="*/ 360004 h 360004"/>
                  <a:gd name="connsiteX5" fmla="*/ 51 w 1039667"/>
                  <a:gd name="connsiteY5" fmla="*/ 171833 h 360004"/>
                  <a:gd name="connsiteX6" fmla="*/ 230789 w 1039667"/>
                  <a:gd name="connsiteY6" fmla="*/ 0 h 360004"/>
                  <a:gd name="connsiteX0" fmla="*/ 230789 w 1106059"/>
                  <a:gd name="connsiteY0" fmla="*/ 0 h 360004"/>
                  <a:gd name="connsiteX1" fmla="*/ 860796 w 1106059"/>
                  <a:gd name="connsiteY1" fmla="*/ 0 h 360004"/>
                  <a:gd name="connsiteX2" fmla="*/ 1106059 w 1106059"/>
                  <a:gd name="connsiteY2" fmla="*/ 179554 h 360004"/>
                  <a:gd name="connsiteX3" fmla="*/ 860796 w 1106059"/>
                  <a:gd name="connsiteY3" fmla="*/ 360004 h 360004"/>
                  <a:gd name="connsiteX4" fmla="*/ 230789 w 1106059"/>
                  <a:gd name="connsiteY4" fmla="*/ 360004 h 360004"/>
                  <a:gd name="connsiteX5" fmla="*/ 51 w 1106059"/>
                  <a:gd name="connsiteY5" fmla="*/ 171833 h 360004"/>
                  <a:gd name="connsiteX6" fmla="*/ 230789 w 1106059"/>
                  <a:gd name="connsiteY6" fmla="*/ 0 h 360004"/>
                  <a:gd name="connsiteX0" fmla="*/ 230800 w 1106070"/>
                  <a:gd name="connsiteY0" fmla="*/ 0 h 360004"/>
                  <a:gd name="connsiteX1" fmla="*/ 860807 w 1106070"/>
                  <a:gd name="connsiteY1" fmla="*/ 0 h 360004"/>
                  <a:gd name="connsiteX2" fmla="*/ 1106070 w 1106070"/>
                  <a:gd name="connsiteY2" fmla="*/ 179554 h 360004"/>
                  <a:gd name="connsiteX3" fmla="*/ 860807 w 1106070"/>
                  <a:gd name="connsiteY3" fmla="*/ 360004 h 360004"/>
                  <a:gd name="connsiteX4" fmla="*/ 230800 w 1106070"/>
                  <a:gd name="connsiteY4" fmla="*/ 360004 h 360004"/>
                  <a:gd name="connsiteX5" fmla="*/ 62 w 1106070"/>
                  <a:gd name="connsiteY5" fmla="*/ 171833 h 360004"/>
                  <a:gd name="connsiteX6" fmla="*/ 230800 w 1106070"/>
                  <a:gd name="connsiteY6" fmla="*/ 0 h 360004"/>
                  <a:gd name="connsiteX0" fmla="*/ 230800 w 1106070"/>
                  <a:gd name="connsiteY0" fmla="*/ 0 h 360004"/>
                  <a:gd name="connsiteX1" fmla="*/ 860807 w 1106070"/>
                  <a:gd name="connsiteY1" fmla="*/ 0 h 360004"/>
                  <a:gd name="connsiteX2" fmla="*/ 1106070 w 1106070"/>
                  <a:gd name="connsiteY2" fmla="*/ 179554 h 360004"/>
                  <a:gd name="connsiteX3" fmla="*/ 860807 w 1106070"/>
                  <a:gd name="connsiteY3" fmla="*/ 360004 h 360004"/>
                  <a:gd name="connsiteX4" fmla="*/ 230800 w 1106070"/>
                  <a:gd name="connsiteY4" fmla="*/ 360004 h 360004"/>
                  <a:gd name="connsiteX5" fmla="*/ 62 w 1106070"/>
                  <a:gd name="connsiteY5" fmla="*/ 171833 h 360004"/>
                  <a:gd name="connsiteX6" fmla="*/ 230800 w 1106070"/>
                  <a:gd name="connsiteY6" fmla="*/ 0 h 360004"/>
                  <a:gd name="connsiteX0" fmla="*/ 230813 w 1106083"/>
                  <a:gd name="connsiteY0" fmla="*/ 0 h 360004"/>
                  <a:gd name="connsiteX1" fmla="*/ 860820 w 1106083"/>
                  <a:gd name="connsiteY1" fmla="*/ 0 h 360004"/>
                  <a:gd name="connsiteX2" fmla="*/ 1106083 w 1106083"/>
                  <a:gd name="connsiteY2" fmla="*/ 179554 h 360004"/>
                  <a:gd name="connsiteX3" fmla="*/ 860820 w 1106083"/>
                  <a:gd name="connsiteY3" fmla="*/ 360004 h 360004"/>
                  <a:gd name="connsiteX4" fmla="*/ 230813 w 1106083"/>
                  <a:gd name="connsiteY4" fmla="*/ 360004 h 360004"/>
                  <a:gd name="connsiteX5" fmla="*/ 75 w 1106083"/>
                  <a:gd name="connsiteY5" fmla="*/ 171833 h 360004"/>
                  <a:gd name="connsiteX6" fmla="*/ 230813 w 1106083"/>
                  <a:gd name="connsiteY6" fmla="*/ 0 h 360004"/>
                  <a:gd name="connsiteX0" fmla="*/ 250717 w 1125987"/>
                  <a:gd name="connsiteY0" fmla="*/ 0 h 360004"/>
                  <a:gd name="connsiteX1" fmla="*/ 880724 w 1125987"/>
                  <a:gd name="connsiteY1" fmla="*/ 0 h 360004"/>
                  <a:gd name="connsiteX2" fmla="*/ 1125987 w 1125987"/>
                  <a:gd name="connsiteY2" fmla="*/ 179554 h 360004"/>
                  <a:gd name="connsiteX3" fmla="*/ 880724 w 1125987"/>
                  <a:gd name="connsiteY3" fmla="*/ 360004 h 360004"/>
                  <a:gd name="connsiteX4" fmla="*/ 250717 w 1125987"/>
                  <a:gd name="connsiteY4" fmla="*/ 360004 h 360004"/>
                  <a:gd name="connsiteX5" fmla="*/ 62 w 1125987"/>
                  <a:gd name="connsiteY5" fmla="*/ 171833 h 360004"/>
                  <a:gd name="connsiteX6" fmla="*/ 250717 w 1125987"/>
                  <a:gd name="connsiteY6" fmla="*/ 0 h 360004"/>
                  <a:gd name="connsiteX0" fmla="*/ 250718 w 1125988"/>
                  <a:gd name="connsiteY0" fmla="*/ 0 h 360004"/>
                  <a:gd name="connsiteX1" fmla="*/ 880725 w 1125988"/>
                  <a:gd name="connsiteY1" fmla="*/ 0 h 360004"/>
                  <a:gd name="connsiteX2" fmla="*/ 1125988 w 1125988"/>
                  <a:gd name="connsiteY2" fmla="*/ 179554 h 360004"/>
                  <a:gd name="connsiteX3" fmla="*/ 880725 w 1125988"/>
                  <a:gd name="connsiteY3" fmla="*/ 360004 h 360004"/>
                  <a:gd name="connsiteX4" fmla="*/ 250718 w 1125988"/>
                  <a:gd name="connsiteY4" fmla="*/ 360004 h 360004"/>
                  <a:gd name="connsiteX5" fmla="*/ 63 w 1125988"/>
                  <a:gd name="connsiteY5" fmla="*/ 171833 h 360004"/>
                  <a:gd name="connsiteX6" fmla="*/ 250718 w 1125988"/>
                  <a:gd name="connsiteY6" fmla="*/ 0 h 360004"/>
                  <a:gd name="connsiteX0" fmla="*/ 250705 w 1125975"/>
                  <a:gd name="connsiteY0" fmla="*/ 0 h 360004"/>
                  <a:gd name="connsiteX1" fmla="*/ 880712 w 1125975"/>
                  <a:gd name="connsiteY1" fmla="*/ 0 h 360004"/>
                  <a:gd name="connsiteX2" fmla="*/ 1125975 w 1125975"/>
                  <a:gd name="connsiteY2" fmla="*/ 179554 h 360004"/>
                  <a:gd name="connsiteX3" fmla="*/ 880712 w 1125975"/>
                  <a:gd name="connsiteY3" fmla="*/ 360004 h 360004"/>
                  <a:gd name="connsiteX4" fmla="*/ 250705 w 1125975"/>
                  <a:gd name="connsiteY4" fmla="*/ 360004 h 360004"/>
                  <a:gd name="connsiteX5" fmla="*/ 50 w 1125975"/>
                  <a:gd name="connsiteY5" fmla="*/ 171833 h 360004"/>
                  <a:gd name="connsiteX6" fmla="*/ 250705 w 1125975"/>
                  <a:gd name="connsiteY6" fmla="*/ 0 h 360004"/>
                  <a:gd name="connsiteX0" fmla="*/ 250655 w 1125925"/>
                  <a:gd name="connsiteY0" fmla="*/ 0 h 360004"/>
                  <a:gd name="connsiteX1" fmla="*/ 880662 w 1125925"/>
                  <a:gd name="connsiteY1" fmla="*/ 0 h 360004"/>
                  <a:gd name="connsiteX2" fmla="*/ 1125925 w 1125925"/>
                  <a:gd name="connsiteY2" fmla="*/ 179554 h 360004"/>
                  <a:gd name="connsiteX3" fmla="*/ 880662 w 1125925"/>
                  <a:gd name="connsiteY3" fmla="*/ 360004 h 360004"/>
                  <a:gd name="connsiteX4" fmla="*/ 250655 w 1125925"/>
                  <a:gd name="connsiteY4" fmla="*/ 360004 h 360004"/>
                  <a:gd name="connsiteX5" fmla="*/ 0 w 1125925"/>
                  <a:gd name="connsiteY5" fmla="*/ 171833 h 360004"/>
                  <a:gd name="connsiteX6" fmla="*/ 250655 w 1125925"/>
                  <a:gd name="connsiteY6" fmla="*/ 0 h 360004"/>
                  <a:gd name="connsiteX0" fmla="*/ 250655 w 1125925"/>
                  <a:gd name="connsiteY0" fmla="*/ 0 h 360004"/>
                  <a:gd name="connsiteX1" fmla="*/ 880662 w 1125925"/>
                  <a:gd name="connsiteY1" fmla="*/ 0 h 360004"/>
                  <a:gd name="connsiteX2" fmla="*/ 1125925 w 1125925"/>
                  <a:gd name="connsiteY2" fmla="*/ 179554 h 360004"/>
                  <a:gd name="connsiteX3" fmla="*/ 880662 w 1125925"/>
                  <a:gd name="connsiteY3" fmla="*/ 360004 h 360004"/>
                  <a:gd name="connsiteX4" fmla="*/ 250655 w 1125925"/>
                  <a:gd name="connsiteY4" fmla="*/ 360004 h 360004"/>
                  <a:gd name="connsiteX5" fmla="*/ 0 w 1125925"/>
                  <a:gd name="connsiteY5" fmla="*/ 171833 h 360004"/>
                  <a:gd name="connsiteX6" fmla="*/ 250655 w 1125925"/>
                  <a:gd name="connsiteY6" fmla="*/ 0 h 360004"/>
                  <a:gd name="connsiteX0" fmla="*/ 250655 w 880662"/>
                  <a:gd name="connsiteY0" fmla="*/ 0 h 360004"/>
                  <a:gd name="connsiteX1" fmla="*/ 880662 w 880662"/>
                  <a:gd name="connsiteY1" fmla="*/ 0 h 360004"/>
                  <a:gd name="connsiteX2" fmla="*/ 880662 w 880662"/>
                  <a:gd name="connsiteY2" fmla="*/ 360004 h 360004"/>
                  <a:gd name="connsiteX3" fmla="*/ 250655 w 880662"/>
                  <a:gd name="connsiteY3" fmla="*/ 360004 h 360004"/>
                  <a:gd name="connsiteX4" fmla="*/ 0 w 880662"/>
                  <a:gd name="connsiteY4" fmla="*/ 171833 h 360004"/>
                  <a:gd name="connsiteX5" fmla="*/ 250655 w 880662"/>
                  <a:gd name="connsiteY5" fmla="*/ 0 h 360004"/>
                  <a:gd name="connsiteX0" fmla="*/ 880662 w 1008135"/>
                  <a:gd name="connsiteY0" fmla="*/ 360004 h 360004"/>
                  <a:gd name="connsiteX1" fmla="*/ 250655 w 1008135"/>
                  <a:gd name="connsiteY1" fmla="*/ 360004 h 360004"/>
                  <a:gd name="connsiteX2" fmla="*/ 0 w 1008135"/>
                  <a:gd name="connsiteY2" fmla="*/ 171833 h 360004"/>
                  <a:gd name="connsiteX3" fmla="*/ 250655 w 1008135"/>
                  <a:gd name="connsiteY3" fmla="*/ 0 h 360004"/>
                  <a:gd name="connsiteX4" fmla="*/ 1008135 w 1008135"/>
                  <a:gd name="connsiteY4" fmla="*/ 91440 h 360004"/>
                  <a:gd name="connsiteX0" fmla="*/ 880662 w 901907"/>
                  <a:gd name="connsiteY0" fmla="*/ 360004 h 360004"/>
                  <a:gd name="connsiteX1" fmla="*/ 250655 w 901907"/>
                  <a:gd name="connsiteY1" fmla="*/ 360004 h 360004"/>
                  <a:gd name="connsiteX2" fmla="*/ 0 w 901907"/>
                  <a:gd name="connsiteY2" fmla="*/ 171833 h 360004"/>
                  <a:gd name="connsiteX3" fmla="*/ 250655 w 901907"/>
                  <a:gd name="connsiteY3" fmla="*/ 0 h 360004"/>
                  <a:gd name="connsiteX4" fmla="*/ 901907 w 901907"/>
                  <a:gd name="connsiteY4" fmla="*/ 7620 h 360004"/>
                  <a:gd name="connsiteX0" fmla="*/ 880662 w 880661"/>
                  <a:gd name="connsiteY0" fmla="*/ 497164 h 497164"/>
                  <a:gd name="connsiteX1" fmla="*/ 250655 w 880661"/>
                  <a:gd name="connsiteY1" fmla="*/ 497164 h 497164"/>
                  <a:gd name="connsiteX2" fmla="*/ 0 w 880661"/>
                  <a:gd name="connsiteY2" fmla="*/ 308993 h 497164"/>
                  <a:gd name="connsiteX3" fmla="*/ 250655 w 880661"/>
                  <a:gd name="connsiteY3" fmla="*/ 137160 h 497164"/>
                  <a:gd name="connsiteX4" fmla="*/ 657583 w 880661"/>
                  <a:gd name="connsiteY4" fmla="*/ 0 h 497164"/>
                  <a:gd name="connsiteX0" fmla="*/ 880662 w 891284"/>
                  <a:gd name="connsiteY0" fmla="*/ 360004 h 360004"/>
                  <a:gd name="connsiteX1" fmla="*/ 250655 w 891284"/>
                  <a:gd name="connsiteY1" fmla="*/ 360004 h 360004"/>
                  <a:gd name="connsiteX2" fmla="*/ 0 w 891284"/>
                  <a:gd name="connsiteY2" fmla="*/ 171833 h 360004"/>
                  <a:gd name="connsiteX3" fmla="*/ 250655 w 891284"/>
                  <a:gd name="connsiteY3" fmla="*/ 0 h 360004"/>
                  <a:gd name="connsiteX4" fmla="*/ 891284 w 891284"/>
                  <a:gd name="connsiteY4" fmla="*/ 0 h 360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1284" h="360004">
                    <a:moveTo>
                      <a:pt x="880662" y="360004"/>
                    </a:moveTo>
                    <a:lnTo>
                      <a:pt x="250655" y="360004"/>
                    </a:lnTo>
                    <a:cubicBezTo>
                      <a:pt x="152616" y="354878"/>
                      <a:pt x="2264" y="299582"/>
                      <a:pt x="0" y="171833"/>
                    </a:cubicBezTo>
                    <a:cubicBezTo>
                      <a:pt x="3343" y="47365"/>
                      <a:pt x="154493" y="2424"/>
                      <a:pt x="250655" y="0"/>
                    </a:cubicBezTo>
                    <a:lnTo>
                      <a:pt x="891284" y="0"/>
                    </a:lnTo>
                  </a:path>
                </a:pathLst>
              </a:cu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86" name="Straight Connector 42"/>
              <p:cNvCxnSpPr/>
              <p:nvPr/>
            </p:nvCxnSpPr>
            <p:spPr>
              <a:xfrm flipV="1">
                <a:off x="3750676" y="5555493"/>
                <a:ext cx="0" cy="45934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4" name="Rectangle 80"/>
            <p:cNvSpPr/>
            <p:nvPr/>
          </p:nvSpPr>
          <p:spPr>
            <a:xfrm>
              <a:off x="3244635" y="6187953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6" name="Tekstvak 35"/>
          <p:cNvSpPr txBox="1"/>
          <p:nvPr/>
        </p:nvSpPr>
        <p:spPr>
          <a:xfrm>
            <a:off x="1505949" y="4239009"/>
            <a:ext cx="810009" cy="360004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 err="1">
                <a:solidFill>
                  <a:schemeClr val="accent1"/>
                </a:solidFill>
              </a:rPr>
              <a:t>Recce</a:t>
            </a:r>
            <a:endParaRPr lang="nl-BE" dirty="0">
              <a:solidFill>
                <a:schemeClr val="accent1"/>
              </a:solidFill>
            </a:endParaRPr>
          </a:p>
        </p:txBody>
      </p:sp>
      <p:sp>
        <p:nvSpPr>
          <p:cNvPr id="34" name="Tekstvak 33"/>
          <p:cNvSpPr txBox="1"/>
          <p:nvPr/>
        </p:nvSpPr>
        <p:spPr>
          <a:xfrm>
            <a:off x="4354813" y="5949028"/>
            <a:ext cx="374394" cy="360004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accent1"/>
                </a:solidFill>
              </a:rPr>
              <a:t>C</a:t>
            </a:r>
          </a:p>
        </p:txBody>
      </p:sp>
      <p:sp>
        <p:nvSpPr>
          <p:cNvPr id="35" name="Tekstvak 34"/>
          <p:cNvSpPr txBox="1"/>
          <p:nvPr/>
        </p:nvSpPr>
        <p:spPr>
          <a:xfrm>
            <a:off x="6366003" y="5049018"/>
            <a:ext cx="374394" cy="360004"/>
          </a:xfrm>
          <a:prstGeom prst="rect">
            <a:avLst/>
          </a:prstGeom>
          <a:solidFill>
            <a:schemeClr val="tx1"/>
          </a:solidFill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33" name="Tekstvak 32"/>
          <p:cNvSpPr txBox="1"/>
          <p:nvPr/>
        </p:nvSpPr>
        <p:spPr>
          <a:xfrm>
            <a:off x="5195990" y="4239009"/>
            <a:ext cx="374394" cy="360004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accent1"/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9864339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BE" b="1" dirty="0" err="1"/>
              <a:t>moose</a:t>
            </a:r>
            <a:r>
              <a:rPr lang="nl-BE" dirty="0"/>
              <a:t> </a:t>
            </a:r>
            <a:r>
              <a:rPr lang="nl-BE" sz="4000" dirty="0" err="1"/>
              <a:t>for</a:t>
            </a:r>
            <a:r>
              <a:rPr lang="nl-BE" dirty="0"/>
              <a:t> </a:t>
            </a:r>
            <a:r>
              <a:rPr lang="nl-BE" dirty="0" err="1"/>
              <a:t>dcs</a:t>
            </a:r>
            <a:r>
              <a:rPr lang="nl-BE" dirty="0"/>
              <a:t> </a:t>
            </a:r>
            <a:r>
              <a:rPr lang="nl-BE" dirty="0" err="1"/>
              <a:t>world</a:t>
            </a:r>
            <a:br>
              <a:rPr lang="nl-BE" dirty="0"/>
            </a:br>
            <a:r>
              <a:rPr lang="nl-BE" sz="4800" b="1" dirty="0" err="1">
                <a:solidFill>
                  <a:schemeClr val="accent1"/>
                </a:solidFill>
              </a:rPr>
              <a:t>detection_TYPES</a:t>
            </a:r>
            <a:endParaRPr lang="nl-BE" b="1" dirty="0">
              <a:solidFill>
                <a:schemeClr val="accent1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4149009"/>
            <a:ext cx="9144000" cy="25200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85000"/>
              </a:lnSpc>
              <a:spcBef>
                <a:spcPct val="0"/>
              </a:spcBef>
            </a:pPr>
            <a:r>
              <a:rPr lang="nl-BE" sz="1800" cap="all" dirty="0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in joint development </a:t>
            </a:r>
          </a:p>
          <a:p>
            <a:pPr algn="r">
              <a:lnSpc>
                <a:spcPct val="85000"/>
              </a:lnSpc>
              <a:spcBef>
                <a:spcPct val="0"/>
              </a:spcBef>
            </a:pPr>
            <a:r>
              <a:rPr lang="nl-BE" sz="1800" cap="all" dirty="0" err="1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with</a:t>
            </a:r>
            <a:r>
              <a:rPr lang="nl-BE" sz="1800" cap="all" dirty="0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nl-BE" sz="1800" cap="all" dirty="0" err="1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the</a:t>
            </a:r>
            <a:r>
              <a:rPr lang="nl-BE" sz="1800" cap="all" dirty="0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  <a:p>
            <a:pPr algn="r">
              <a:lnSpc>
                <a:spcPct val="85000"/>
              </a:lnSpc>
              <a:spcBef>
                <a:spcPct val="0"/>
              </a:spcBef>
            </a:pPr>
            <a:r>
              <a:rPr lang="nl-BE" sz="1800" cap="all" dirty="0" err="1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moose</a:t>
            </a:r>
            <a:r>
              <a:rPr lang="nl-BE" sz="1800" cap="all" dirty="0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nl-BE" sz="1800" cap="all" dirty="0" err="1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framework</a:t>
            </a:r>
            <a:r>
              <a:rPr lang="nl-BE" sz="1800" cap="all" dirty="0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  <a:p>
            <a:pPr algn="r">
              <a:lnSpc>
                <a:spcPct val="85000"/>
              </a:lnSpc>
              <a:spcBef>
                <a:spcPct val="0"/>
              </a:spcBef>
            </a:pPr>
            <a:r>
              <a:rPr lang="nl-BE" sz="1800" cap="all" dirty="0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14170770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oog 13"/>
          <p:cNvSpPr/>
          <p:nvPr/>
        </p:nvSpPr>
        <p:spPr>
          <a:xfrm>
            <a:off x="-5319737" y="-1866669"/>
            <a:ext cx="13305758" cy="13305758"/>
          </a:xfrm>
          <a:prstGeom prst="arc">
            <a:avLst>
              <a:gd name="adj1" fmla="val 20815346"/>
              <a:gd name="adj2" fmla="val 1483187"/>
            </a:avLst>
          </a:prstGeom>
          <a:solidFill>
            <a:schemeClr val="tx1">
              <a:lumMod val="95000"/>
              <a:alpha val="25000"/>
            </a:schemeClr>
          </a:solidFill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6" name="Ovaal 25"/>
          <p:cNvSpPr/>
          <p:nvPr/>
        </p:nvSpPr>
        <p:spPr>
          <a:xfrm rot="2419600">
            <a:off x="4528580" y="5191525"/>
            <a:ext cx="3150035" cy="1319256"/>
          </a:xfrm>
          <a:prstGeom prst="ellipse">
            <a:avLst/>
          </a:prstGeom>
          <a:solidFill>
            <a:schemeClr val="accent3">
              <a:alpha val="50196"/>
            </a:schemeClr>
          </a:solidFill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endParaRPr lang="nl-BE" b="1" dirty="0">
              <a:solidFill>
                <a:schemeClr val="accent1"/>
              </a:solidFill>
            </a:endParaRPr>
          </a:p>
        </p:txBody>
      </p:sp>
      <p:sp>
        <p:nvSpPr>
          <p:cNvPr id="59" name="Ovaal 58"/>
          <p:cNvSpPr/>
          <p:nvPr/>
        </p:nvSpPr>
        <p:spPr>
          <a:xfrm rot="6373829">
            <a:off x="2691621" y="4493370"/>
            <a:ext cx="3150035" cy="1319256"/>
          </a:xfrm>
          <a:prstGeom prst="ellipse">
            <a:avLst/>
          </a:prstGeom>
          <a:solidFill>
            <a:schemeClr val="accent3">
              <a:alpha val="50196"/>
            </a:schemeClr>
          </a:solidFill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endParaRPr lang="nl-BE" b="1" dirty="0">
              <a:solidFill>
                <a:schemeClr val="accent1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DETECTION_TYPES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idx="1"/>
          </p:nvPr>
        </p:nvSpPr>
        <p:spPr>
          <a:xfrm>
            <a:off x="8526027" y="4509011"/>
            <a:ext cx="3215968" cy="1980023"/>
          </a:xfrm>
          <a:solidFill>
            <a:schemeClr val="tx1"/>
          </a:solidFill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 defTabSz="457200"/>
            <a:r>
              <a:rPr lang="nl-BE" b="1" dirty="0" err="1">
                <a:solidFill>
                  <a:schemeClr val="accent1"/>
                </a:solidFill>
              </a:rPr>
              <a:t>Detect</a:t>
            </a:r>
            <a:r>
              <a:rPr lang="nl-BE" dirty="0">
                <a:solidFill>
                  <a:schemeClr val="accent1"/>
                </a:solidFill>
              </a:rPr>
              <a:t> units </a:t>
            </a:r>
            <a:r>
              <a:rPr lang="nl-BE" b="1" dirty="0" err="1">
                <a:solidFill>
                  <a:schemeClr val="accent1"/>
                </a:solidFill>
              </a:rPr>
              <a:t>within</a:t>
            </a:r>
            <a:r>
              <a:rPr lang="nl-BE" b="1" dirty="0">
                <a:solidFill>
                  <a:schemeClr val="accent1"/>
                </a:solidFill>
              </a:rPr>
              <a:t> Range</a:t>
            </a:r>
            <a:r>
              <a:rPr lang="nl-BE" dirty="0">
                <a:solidFill>
                  <a:schemeClr val="accent1"/>
                </a:solidFill>
              </a:rPr>
              <a:t>, </a:t>
            </a:r>
            <a:br>
              <a:rPr lang="nl-BE" dirty="0">
                <a:solidFill>
                  <a:schemeClr val="accent1"/>
                </a:solidFill>
              </a:rPr>
            </a:br>
            <a:r>
              <a:rPr lang="nl-BE" dirty="0" err="1">
                <a:solidFill>
                  <a:schemeClr val="accent1"/>
                </a:solidFill>
              </a:rPr>
              <a:t>and</a:t>
            </a:r>
            <a:r>
              <a:rPr lang="nl-BE" dirty="0">
                <a:solidFill>
                  <a:schemeClr val="accent1"/>
                </a:solidFill>
              </a:rPr>
              <a:t> </a:t>
            </a:r>
            <a:r>
              <a:rPr lang="nl-BE" b="1" dirty="0" err="1">
                <a:solidFill>
                  <a:schemeClr val="accent1"/>
                </a:solidFill>
              </a:rPr>
              <a:t>group</a:t>
            </a:r>
            <a:r>
              <a:rPr lang="nl-BE" b="1" dirty="0">
                <a:solidFill>
                  <a:schemeClr val="accent1"/>
                </a:solidFill>
              </a:rPr>
              <a:t> </a:t>
            </a:r>
            <a:r>
              <a:rPr lang="nl-BE" dirty="0" err="1">
                <a:solidFill>
                  <a:schemeClr val="accent1"/>
                </a:solidFill>
              </a:rPr>
              <a:t>the</a:t>
            </a:r>
            <a:r>
              <a:rPr lang="nl-BE" dirty="0">
                <a:solidFill>
                  <a:schemeClr val="accent1"/>
                </a:solidFill>
              </a:rPr>
              <a:t> </a:t>
            </a:r>
            <a:r>
              <a:rPr lang="nl-BE" b="1" dirty="0" err="1">
                <a:solidFill>
                  <a:schemeClr val="accent1"/>
                </a:solidFill>
              </a:rPr>
              <a:t>detected</a:t>
            </a:r>
            <a:r>
              <a:rPr lang="nl-BE" b="1" dirty="0">
                <a:solidFill>
                  <a:schemeClr val="accent1"/>
                </a:solidFill>
              </a:rPr>
              <a:t> units</a:t>
            </a:r>
            <a:r>
              <a:rPr lang="nl-BE" dirty="0">
                <a:solidFill>
                  <a:schemeClr val="accent1"/>
                </a:solidFill>
              </a:rPr>
              <a:t> </a:t>
            </a:r>
            <a:r>
              <a:rPr lang="nl-BE" b="1" dirty="0">
                <a:solidFill>
                  <a:schemeClr val="accent1"/>
                </a:solidFill>
              </a:rPr>
              <a:t>per Unit Type</a:t>
            </a:r>
            <a:r>
              <a:rPr lang="nl-BE" dirty="0">
                <a:solidFill>
                  <a:schemeClr val="accent1"/>
                </a:solidFill>
              </a:rPr>
              <a:t>. </a:t>
            </a:r>
            <a:r>
              <a:rPr lang="nl-BE" dirty="0" err="1">
                <a:solidFill>
                  <a:schemeClr val="accent1"/>
                </a:solidFill>
              </a:rPr>
              <a:t>Note</a:t>
            </a:r>
            <a:r>
              <a:rPr lang="nl-BE" dirty="0">
                <a:solidFill>
                  <a:schemeClr val="accent1"/>
                </a:solidFill>
              </a:rPr>
              <a:t> </a:t>
            </a:r>
            <a:r>
              <a:rPr lang="nl-BE" dirty="0" err="1">
                <a:solidFill>
                  <a:schemeClr val="accent1"/>
                </a:solidFill>
              </a:rPr>
              <a:t>that</a:t>
            </a:r>
            <a:r>
              <a:rPr lang="nl-BE" dirty="0">
                <a:solidFill>
                  <a:schemeClr val="accent1"/>
                </a:solidFill>
              </a:rPr>
              <a:t> </a:t>
            </a:r>
            <a:r>
              <a:rPr lang="nl-BE" dirty="0" err="1">
                <a:solidFill>
                  <a:schemeClr val="accent1"/>
                </a:solidFill>
              </a:rPr>
              <a:t>the</a:t>
            </a:r>
            <a:r>
              <a:rPr lang="nl-BE" dirty="0">
                <a:solidFill>
                  <a:schemeClr val="accent1"/>
                </a:solidFill>
              </a:rPr>
              <a:t> </a:t>
            </a:r>
            <a:r>
              <a:rPr lang="nl-BE" dirty="0" err="1">
                <a:solidFill>
                  <a:schemeClr val="accent1"/>
                </a:solidFill>
              </a:rPr>
              <a:t>detected</a:t>
            </a:r>
            <a:r>
              <a:rPr lang="nl-BE" dirty="0">
                <a:solidFill>
                  <a:schemeClr val="accent1"/>
                </a:solidFill>
              </a:rPr>
              <a:t> units </a:t>
            </a:r>
            <a:r>
              <a:rPr lang="nl-BE" dirty="0" err="1">
                <a:solidFill>
                  <a:schemeClr val="accent1"/>
                </a:solidFill>
              </a:rPr>
              <a:t>can</a:t>
            </a:r>
            <a:r>
              <a:rPr lang="nl-BE" dirty="0">
                <a:solidFill>
                  <a:schemeClr val="accent1"/>
                </a:solidFill>
              </a:rPr>
              <a:t> </a:t>
            </a:r>
            <a:r>
              <a:rPr lang="nl-BE" dirty="0" err="1">
                <a:solidFill>
                  <a:schemeClr val="accent1"/>
                </a:solidFill>
              </a:rPr>
              <a:t>be</a:t>
            </a:r>
            <a:r>
              <a:rPr lang="nl-BE" dirty="0">
                <a:solidFill>
                  <a:schemeClr val="accent1"/>
                </a:solidFill>
              </a:rPr>
              <a:t> </a:t>
            </a:r>
            <a:r>
              <a:rPr lang="nl-BE" dirty="0" err="1">
                <a:solidFill>
                  <a:schemeClr val="accent1"/>
                </a:solidFill>
              </a:rPr>
              <a:t>dispersed</a:t>
            </a:r>
            <a:r>
              <a:rPr lang="nl-BE" dirty="0">
                <a:solidFill>
                  <a:schemeClr val="accent1"/>
                </a:solidFill>
              </a:rPr>
              <a:t> at </a:t>
            </a:r>
            <a:r>
              <a:rPr lang="nl-BE" dirty="0" err="1">
                <a:solidFill>
                  <a:schemeClr val="accent1"/>
                </a:solidFill>
              </a:rPr>
              <a:t>various</a:t>
            </a:r>
            <a:r>
              <a:rPr lang="nl-BE" dirty="0">
                <a:solidFill>
                  <a:schemeClr val="accent1"/>
                </a:solidFill>
              </a:rPr>
              <a:t> </a:t>
            </a:r>
            <a:r>
              <a:rPr lang="nl-BE" dirty="0" err="1">
                <a:solidFill>
                  <a:schemeClr val="accent1"/>
                </a:solidFill>
              </a:rPr>
              <a:t>positions</a:t>
            </a:r>
            <a:r>
              <a:rPr lang="nl-BE" dirty="0">
                <a:solidFill>
                  <a:schemeClr val="accent1"/>
                </a:solidFill>
              </a:rPr>
              <a:t> in </a:t>
            </a:r>
            <a:r>
              <a:rPr lang="nl-BE" dirty="0" err="1">
                <a:solidFill>
                  <a:schemeClr val="accent1"/>
                </a:solidFill>
              </a:rPr>
              <a:t>the</a:t>
            </a:r>
            <a:r>
              <a:rPr lang="nl-BE" dirty="0">
                <a:solidFill>
                  <a:schemeClr val="accent1"/>
                </a:solidFill>
              </a:rPr>
              <a:t> </a:t>
            </a:r>
            <a:r>
              <a:rPr lang="nl-BE" dirty="0" err="1">
                <a:solidFill>
                  <a:schemeClr val="accent1"/>
                </a:solidFill>
              </a:rPr>
              <a:t>battle</a:t>
            </a:r>
            <a:r>
              <a:rPr lang="nl-BE" dirty="0">
                <a:solidFill>
                  <a:schemeClr val="accent1"/>
                </a:solidFill>
              </a:rPr>
              <a:t> field.</a:t>
            </a:r>
            <a:endParaRPr lang="nl-BE" b="1" dirty="0">
              <a:solidFill>
                <a:schemeClr val="accent1"/>
              </a:solidFill>
            </a:endParaRPr>
          </a:p>
        </p:txBody>
      </p:sp>
      <p:cxnSp>
        <p:nvCxnSpPr>
          <p:cNvPr id="5" name="Rechte verbindingslijn met pijl 4"/>
          <p:cNvCxnSpPr>
            <a:cxnSpLocks/>
            <a:stCxn id="40" idx="3"/>
            <a:endCxn id="81" idx="0"/>
          </p:cNvCxnSpPr>
          <p:nvPr/>
        </p:nvCxnSpPr>
        <p:spPr>
          <a:xfrm>
            <a:off x="1736285" y="4835537"/>
            <a:ext cx="2098771" cy="960085"/>
          </a:xfrm>
          <a:prstGeom prst="straightConnector1">
            <a:avLst/>
          </a:prstGeom>
          <a:ln w="9525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echte verbindingslijn met pijl 5"/>
          <p:cNvCxnSpPr>
            <a:cxnSpLocks/>
            <a:stCxn id="40" idx="3"/>
            <a:endCxn id="73" idx="1"/>
          </p:cNvCxnSpPr>
          <p:nvPr/>
        </p:nvCxnSpPr>
        <p:spPr>
          <a:xfrm>
            <a:off x="1736285" y="4835537"/>
            <a:ext cx="3369704" cy="425919"/>
          </a:xfrm>
          <a:prstGeom prst="straightConnector1">
            <a:avLst/>
          </a:prstGeom>
          <a:ln w="9525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met pijl 6"/>
          <p:cNvCxnSpPr>
            <a:cxnSpLocks/>
            <a:stCxn id="40" idx="3"/>
            <a:endCxn id="61" idx="1"/>
          </p:cNvCxnSpPr>
          <p:nvPr/>
        </p:nvCxnSpPr>
        <p:spPr>
          <a:xfrm flipV="1">
            <a:off x="1736285" y="4557446"/>
            <a:ext cx="2548776" cy="278091"/>
          </a:xfrm>
          <a:prstGeom prst="straightConnector1">
            <a:avLst/>
          </a:prstGeom>
          <a:ln w="9525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54"/>
          <p:cNvGrpSpPr/>
          <p:nvPr/>
        </p:nvGrpSpPr>
        <p:grpSpPr>
          <a:xfrm>
            <a:off x="836275" y="4565611"/>
            <a:ext cx="900010" cy="539852"/>
            <a:chOff x="875941" y="4540516"/>
            <a:chExt cx="900010" cy="539852"/>
          </a:xfrm>
        </p:grpSpPr>
        <p:sp>
          <p:nvSpPr>
            <p:cNvPr id="40" name="Rectangle 44"/>
            <p:cNvSpPr/>
            <p:nvPr/>
          </p:nvSpPr>
          <p:spPr>
            <a:xfrm>
              <a:off x="875941" y="4540516"/>
              <a:ext cx="900010" cy="539852"/>
            </a:xfrm>
            <a:prstGeom prst="rect">
              <a:avLst/>
            </a:prstGeom>
            <a:solidFill>
              <a:srgbClr val="80FEFF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Straight Connector 45"/>
            <p:cNvCxnSpPr/>
            <p:nvPr/>
          </p:nvCxnSpPr>
          <p:spPr>
            <a:xfrm flipV="1">
              <a:off x="875941" y="4550451"/>
              <a:ext cx="900010" cy="529917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tangle 80"/>
            <p:cNvSpPr/>
            <p:nvPr/>
          </p:nvSpPr>
          <p:spPr>
            <a:xfrm>
              <a:off x="1100943" y="4728750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Oval 47"/>
            <p:cNvSpPr/>
            <p:nvPr/>
          </p:nvSpPr>
          <p:spPr>
            <a:xfrm>
              <a:off x="1181379" y="4949073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49"/>
            <p:cNvSpPr/>
            <p:nvPr/>
          </p:nvSpPr>
          <p:spPr>
            <a:xfrm>
              <a:off x="1292194" y="4949073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50"/>
            <p:cNvSpPr/>
            <p:nvPr/>
          </p:nvSpPr>
          <p:spPr>
            <a:xfrm>
              <a:off x="1404290" y="4952226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Group 7"/>
          <p:cNvGrpSpPr/>
          <p:nvPr/>
        </p:nvGrpSpPr>
        <p:grpSpPr>
          <a:xfrm>
            <a:off x="5105989" y="5056141"/>
            <a:ext cx="545140" cy="622884"/>
            <a:chOff x="10596050" y="3609156"/>
            <a:chExt cx="630007" cy="719854"/>
          </a:xfrm>
        </p:grpSpPr>
        <p:sp>
          <p:nvSpPr>
            <p:cNvPr id="73" name="Rectangle 4"/>
            <p:cNvSpPr/>
            <p:nvPr/>
          </p:nvSpPr>
          <p:spPr>
            <a:xfrm>
              <a:off x="10596050" y="3609156"/>
              <a:ext cx="630007" cy="719854"/>
            </a:xfrm>
            <a:custGeom>
              <a:avLst/>
              <a:gdLst>
                <a:gd name="connsiteX0" fmla="*/ 0 w 540006"/>
                <a:gd name="connsiteY0" fmla="*/ 0 h 540006"/>
                <a:gd name="connsiteX1" fmla="*/ 540006 w 540006"/>
                <a:gd name="connsiteY1" fmla="*/ 0 h 540006"/>
                <a:gd name="connsiteX2" fmla="*/ 540006 w 540006"/>
                <a:gd name="connsiteY2" fmla="*/ 540006 h 540006"/>
                <a:gd name="connsiteX3" fmla="*/ 0 w 540006"/>
                <a:gd name="connsiteY3" fmla="*/ 540006 h 540006"/>
                <a:gd name="connsiteX4" fmla="*/ 0 w 540006"/>
                <a:gd name="connsiteY4" fmla="*/ 0 h 540006"/>
                <a:gd name="connsiteX0" fmla="*/ 0 w 540006"/>
                <a:gd name="connsiteY0" fmla="*/ 939 h 540945"/>
                <a:gd name="connsiteX1" fmla="*/ 276676 w 540006"/>
                <a:gd name="connsiteY1" fmla="*/ 0 h 540945"/>
                <a:gd name="connsiteX2" fmla="*/ 540006 w 540006"/>
                <a:gd name="connsiteY2" fmla="*/ 939 h 540945"/>
                <a:gd name="connsiteX3" fmla="*/ 540006 w 540006"/>
                <a:gd name="connsiteY3" fmla="*/ 540945 h 540945"/>
                <a:gd name="connsiteX4" fmla="*/ 0 w 540006"/>
                <a:gd name="connsiteY4" fmla="*/ 540945 h 540945"/>
                <a:gd name="connsiteX5" fmla="*/ 0 w 540006"/>
                <a:gd name="connsiteY5" fmla="*/ 939 h 540945"/>
                <a:gd name="connsiteX0" fmla="*/ 0 w 540006"/>
                <a:gd name="connsiteY0" fmla="*/ 268728 h 808734"/>
                <a:gd name="connsiteX1" fmla="*/ 279941 w 540006"/>
                <a:gd name="connsiteY1" fmla="*/ 0 h 808734"/>
                <a:gd name="connsiteX2" fmla="*/ 540006 w 540006"/>
                <a:gd name="connsiteY2" fmla="*/ 268728 h 808734"/>
                <a:gd name="connsiteX3" fmla="*/ 540006 w 540006"/>
                <a:gd name="connsiteY3" fmla="*/ 808734 h 808734"/>
                <a:gd name="connsiteX4" fmla="*/ 0 w 540006"/>
                <a:gd name="connsiteY4" fmla="*/ 808734 h 808734"/>
                <a:gd name="connsiteX5" fmla="*/ 0 w 540006"/>
                <a:gd name="connsiteY5" fmla="*/ 268728 h 808734"/>
                <a:gd name="connsiteX0" fmla="*/ 0 w 631446"/>
                <a:gd name="connsiteY0" fmla="*/ 808734 h 900174"/>
                <a:gd name="connsiteX1" fmla="*/ 0 w 631446"/>
                <a:gd name="connsiteY1" fmla="*/ 268728 h 900174"/>
                <a:gd name="connsiteX2" fmla="*/ 279941 w 631446"/>
                <a:gd name="connsiteY2" fmla="*/ 0 h 900174"/>
                <a:gd name="connsiteX3" fmla="*/ 540006 w 631446"/>
                <a:gd name="connsiteY3" fmla="*/ 268728 h 900174"/>
                <a:gd name="connsiteX4" fmla="*/ 631446 w 631446"/>
                <a:gd name="connsiteY4" fmla="*/ 900174 h 900174"/>
                <a:gd name="connsiteX0" fmla="*/ 0 w 562866"/>
                <a:gd name="connsiteY0" fmla="*/ 808734 h 834860"/>
                <a:gd name="connsiteX1" fmla="*/ 0 w 562866"/>
                <a:gd name="connsiteY1" fmla="*/ 268728 h 834860"/>
                <a:gd name="connsiteX2" fmla="*/ 279941 w 562866"/>
                <a:gd name="connsiteY2" fmla="*/ 0 h 834860"/>
                <a:gd name="connsiteX3" fmla="*/ 540006 w 562866"/>
                <a:gd name="connsiteY3" fmla="*/ 268728 h 834860"/>
                <a:gd name="connsiteX4" fmla="*/ 562866 w 562866"/>
                <a:gd name="connsiteY4" fmla="*/ 834860 h 834860"/>
                <a:gd name="connsiteX0" fmla="*/ 0 w 553068"/>
                <a:gd name="connsiteY0" fmla="*/ 808734 h 815266"/>
                <a:gd name="connsiteX1" fmla="*/ 0 w 553068"/>
                <a:gd name="connsiteY1" fmla="*/ 268728 h 815266"/>
                <a:gd name="connsiteX2" fmla="*/ 279941 w 553068"/>
                <a:gd name="connsiteY2" fmla="*/ 0 h 815266"/>
                <a:gd name="connsiteX3" fmla="*/ 540006 w 553068"/>
                <a:gd name="connsiteY3" fmla="*/ 268728 h 815266"/>
                <a:gd name="connsiteX4" fmla="*/ 553068 w 553068"/>
                <a:gd name="connsiteY4" fmla="*/ 815266 h 815266"/>
                <a:gd name="connsiteX0" fmla="*/ 0 w 540006"/>
                <a:gd name="connsiteY0" fmla="*/ 808734 h 815266"/>
                <a:gd name="connsiteX1" fmla="*/ 0 w 540006"/>
                <a:gd name="connsiteY1" fmla="*/ 268728 h 815266"/>
                <a:gd name="connsiteX2" fmla="*/ 279941 w 540006"/>
                <a:gd name="connsiteY2" fmla="*/ 0 h 815266"/>
                <a:gd name="connsiteX3" fmla="*/ 540006 w 540006"/>
                <a:gd name="connsiteY3" fmla="*/ 268728 h 815266"/>
                <a:gd name="connsiteX4" fmla="*/ 540005 w 540006"/>
                <a:gd name="connsiteY4" fmla="*/ 815266 h 815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0006" h="815266">
                  <a:moveTo>
                    <a:pt x="0" y="808734"/>
                  </a:moveTo>
                  <a:lnTo>
                    <a:pt x="0" y="268728"/>
                  </a:lnTo>
                  <a:lnTo>
                    <a:pt x="279941" y="0"/>
                  </a:lnTo>
                  <a:lnTo>
                    <a:pt x="540006" y="268728"/>
                  </a:lnTo>
                  <a:cubicBezTo>
                    <a:pt x="540006" y="448730"/>
                    <a:pt x="540005" y="815266"/>
                    <a:pt x="540005" y="815266"/>
                  </a:cubicBezTo>
                </a:path>
              </a:pathLst>
            </a:cu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4" name="Flowchart: Collate 27"/>
            <p:cNvSpPr/>
            <p:nvPr/>
          </p:nvSpPr>
          <p:spPr>
            <a:xfrm rot="5400000">
              <a:off x="10823990" y="3891919"/>
              <a:ext cx="174126" cy="348252"/>
            </a:xfrm>
            <a:prstGeom prst="flowChartCollat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5" name="TextBox 1"/>
            <p:cNvSpPr txBox="1"/>
            <p:nvPr/>
          </p:nvSpPr>
          <p:spPr>
            <a:xfrm>
              <a:off x="10641050" y="3666907"/>
              <a:ext cx="540006" cy="302099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algn="ctr"/>
              <a:r>
                <a:rPr lang="hu-HU" b="1" dirty="0">
                  <a:solidFill>
                    <a:schemeClr val="bg1"/>
                  </a:solidFill>
                </a:rPr>
                <a:t>A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0" name="Group 53"/>
          <p:cNvGrpSpPr/>
          <p:nvPr/>
        </p:nvGrpSpPr>
        <p:grpSpPr>
          <a:xfrm>
            <a:off x="3755974" y="5679025"/>
            <a:ext cx="540006" cy="577521"/>
            <a:chOff x="3189020" y="5990595"/>
            <a:chExt cx="540006" cy="577521"/>
          </a:xfrm>
        </p:grpSpPr>
        <p:sp>
          <p:nvSpPr>
            <p:cNvPr id="81" name="Rectangle 37"/>
            <p:cNvSpPr/>
            <p:nvPr/>
          </p:nvSpPr>
          <p:spPr>
            <a:xfrm rot="18900000">
              <a:off x="3189020" y="6028110"/>
              <a:ext cx="540006" cy="540006"/>
            </a:xfrm>
            <a:prstGeom prst="rect">
              <a:avLst/>
            </a:pr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Isosceles Triangle 70"/>
            <p:cNvSpPr/>
            <p:nvPr/>
          </p:nvSpPr>
          <p:spPr>
            <a:xfrm>
              <a:off x="3244635" y="6287005"/>
              <a:ext cx="450005" cy="174819"/>
            </a:xfrm>
            <a:custGeom>
              <a:avLst/>
              <a:gdLst>
                <a:gd name="connsiteX0" fmla="*/ 0 w 720008"/>
                <a:gd name="connsiteY0" fmla="*/ 620697 h 620697"/>
                <a:gd name="connsiteX1" fmla="*/ 360004 w 720008"/>
                <a:gd name="connsiteY1" fmla="*/ 0 h 620697"/>
                <a:gd name="connsiteX2" fmla="*/ 720008 w 720008"/>
                <a:gd name="connsiteY2" fmla="*/ 620697 h 620697"/>
                <a:gd name="connsiteX3" fmla="*/ 0 w 720008"/>
                <a:gd name="connsiteY3" fmla="*/ 620697 h 620697"/>
                <a:gd name="connsiteX0" fmla="*/ 0 w 811448"/>
                <a:gd name="connsiteY0" fmla="*/ 620697 h 712137"/>
                <a:gd name="connsiteX1" fmla="*/ 360004 w 811448"/>
                <a:gd name="connsiteY1" fmla="*/ 0 h 712137"/>
                <a:gd name="connsiteX2" fmla="*/ 811448 w 811448"/>
                <a:gd name="connsiteY2" fmla="*/ 712137 h 712137"/>
                <a:gd name="connsiteX0" fmla="*/ 0 w 724951"/>
                <a:gd name="connsiteY0" fmla="*/ 620697 h 620697"/>
                <a:gd name="connsiteX1" fmla="*/ 360004 w 724951"/>
                <a:gd name="connsiteY1" fmla="*/ 0 h 620697"/>
                <a:gd name="connsiteX2" fmla="*/ 724951 w 724951"/>
                <a:gd name="connsiteY2" fmla="*/ 600927 h 620697"/>
                <a:gd name="connsiteX0" fmla="*/ 0 w 743486"/>
                <a:gd name="connsiteY0" fmla="*/ 620697 h 625641"/>
                <a:gd name="connsiteX1" fmla="*/ 360004 w 743486"/>
                <a:gd name="connsiteY1" fmla="*/ 0 h 625641"/>
                <a:gd name="connsiteX2" fmla="*/ 743486 w 743486"/>
                <a:gd name="connsiteY2" fmla="*/ 625641 h 625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3486" h="625641">
                  <a:moveTo>
                    <a:pt x="0" y="620697"/>
                  </a:moveTo>
                  <a:lnTo>
                    <a:pt x="360004" y="0"/>
                  </a:lnTo>
                  <a:cubicBezTo>
                    <a:pt x="480005" y="206899"/>
                    <a:pt x="743486" y="625641"/>
                    <a:pt x="743486" y="625641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3" name="Group 40"/>
            <p:cNvGrpSpPr/>
            <p:nvPr/>
          </p:nvGrpSpPr>
          <p:grpSpPr>
            <a:xfrm>
              <a:off x="3414054" y="5990595"/>
              <a:ext cx="89937" cy="159722"/>
              <a:chOff x="3570816" y="5383714"/>
              <a:chExt cx="360005" cy="639344"/>
            </a:xfrm>
          </p:grpSpPr>
          <p:sp>
            <p:nvSpPr>
              <p:cNvPr id="85" name="Rectangle 80"/>
              <p:cNvSpPr/>
              <p:nvPr/>
            </p:nvSpPr>
            <p:spPr>
              <a:xfrm rot="5400000">
                <a:off x="3431147" y="5523383"/>
                <a:ext cx="639344" cy="360005"/>
              </a:xfrm>
              <a:custGeom>
                <a:avLst/>
                <a:gdLst>
                  <a:gd name="connsiteX0" fmla="*/ 0 w 630007"/>
                  <a:gd name="connsiteY0" fmla="*/ 0 h 360004"/>
                  <a:gd name="connsiteX1" fmla="*/ 630007 w 630007"/>
                  <a:gd name="connsiteY1" fmla="*/ 0 h 360004"/>
                  <a:gd name="connsiteX2" fmla="*/ 630007 w 630007"/>
                  <a:gd name="connsiteY2" fmla="*/ 360004 h 360004"/>
                  <a:gd name="connsiteX3" fmla="*/ 0 w 630007"/>
                  <a:gd name="connsiteY3" fmla="*/ 360004 h 360004"/>
                  <a:gd name="connsiteX4" fmla="*/ 0 w 630007"/>
                  <a:gd name="connsiteY4" fmla="*/ 0 h 360004"/>
                  <a:gd name="connsiteX0" fmla="*/ 0 w 630007"/>
                  <a:gd name="connsiteY0" fmla="*/ 0 h 360004"/>
                  <a:gd name="connsiteX1" fmla="*/ 630007 w 630007"/>
                  <a:gd name="connsiteY1" fmla="*/ 0 h 360004"/>
                  <a:gd name="connsiteX2" fmla="*/ 628365 w 630007"/>
                  <a:gd name="connsiteY2" fmla="*/ 177173 h 360004"/>
                  <a:gd name="connsiteX3" fmla="*/ 630007 w 630007"/>
                  <a:gd name="connsiteY3" fmla="*/ 360004 h 360004"/>
                  <a:gd name="connsiteX4" fmla="*/ 0 w 630007"/>
                  <a:gd name="connsiteY4" fmla="*/ 360004 h 360004"/>
                  <a:gd name="connsiteX5" fmla="*/ 0 w 630007"/>
                  <a:gd name="connsiteY5" fmla="*/ 0 h 360004"/>
                  <a:gd name="connsiteX0" fmla="*/ 1950 w 631957"/>
                  <a:gd name="connsiteY0" fmla="*/ 0 h 360004"/>
                  <a:gd name="connsiteX1" fmla="*/ 631957 w 631957"/>
                  <a:gd name="connsiteY1" fmla="*/ 0 h 360004"/>
                  <a:gd name="connsiteX2" fmla="*/ 630315 w 631957"/>
                  <a:gd name="connsiteY2" fmla="*/ 177173 h 360004"/>
                  <a:gd name="connsiteX3" fmla="*/ 631957 w 631957"/>
                  <a:gd name="connsiteY3" fmla="*/ 360004 h 360004"/>
                  <a:gd name="connsiteX4" fmla="*/ 1950 w 631957"/>
                  <a:gd name="connsiteY4" fmla="*/ 360004 h 360004"/>
                  <a:gd name="connsiteX5" fmla="*/ 0 w 631957"/>
                  <a:gd name="connsiteY5" fmla="*/ 174214 h 360004"/>
                  <a:gd name="connsiteX6" fmla="*/ 1950 w 631957"/>
                  <a:gd name="connsiteY6" fmla="*/ 0 h 360004"/>
                  <a:gd name="connsiteX0" fmla="*/ 1950 w 751644"/>
                  <a:gd name="connsiteY0" fmla="*/ 0 h 360004"/>
                  <a:gd name="connsiteX1" fmla="*/ 631957 w 751644"/>
                  <a:gd name="connsiteY1" fmla="*/ 0 h 360004"/>
                  <a:gd name="connsiteX2" fmla="*/ 751643 w 751644"/>
                  <a:gd name="connsiteY2" fmla="*/ 180133 h 360004"/>
                  <a:gd name="connsiteX3" fmla="*/ 631957 w 751644"/>
                  <a:gd name="connsiteY3" fmla="*/ 360004 h 360004"/>
                  <a:gd name="connsiteX4" fmla="*/ 1950 w 751644"/>
                  <a:gd name="connsiteY4" fmla="*/ 360004 h 360004"/>
                  <a:gd name="connsiteX5" fmla="*/ 0 w 751644"/>
                  <a:gd name="connsiteY5" fmla="*/ 174214 h 360004"/>
                  <a:gd name="connsiteX6" fmla="*/ 1950 w 751644"/>
                  <a:gd name="connsiteY6" fmla="*/ 0 h 360004"/>
                  <a:gd name="connsiteX0" fmla="*/ 96645 w 846339"/>
                  <a:gd name="connsiteY0" fmla="*/ 0 h 360004"/>
                  <a:gd name="connsiteX1" fmla="*/ 726652 w 846339"/>
                  <a:gd name="connsiteY1" fmla="*/ 0 h 360004"/>
                  <a:gd name="connsiteX2" fmla="*/ 846338 w 846339"/>
                  <a:gd name="connsiteY2" fmla="*/ 180133 h 360004"/>
                  <a:gd name="connsiteX3" fmla="*/ 726652 w 846339"/>
                  <a:gd name="connsiteY3" fmla="*/ 360004 h 360004"/>
                  <a:gd name="connsiteX4" fmla="*/ 96645 w 846339"/>
                  <a:gd name="connsiteY4" fmla="*/ 360004 h 360004"/>
                  <a:gd name="connsiteX5" fmla="*/ 0 w 846339"/>
                  <a:gd name="connsiteY5" fmla="*/ 174214 h 360004"/>
                  <a:gd name="connsiteX6" fmla="*/ 96645 w 846339"/>
                  <a:gd name="connsiteY6" fmla="*/ 0 h 360004"/>
                  <a:gd name="connsiteX0" fmla="*/ 96645 w 846339"/>
                  <a:gd name="connsiteY0" fmla="*/ 0 h 360004"/>
                  <a:gd name="connsiteX1" fmla="*/ 726652 w 846339"/>
                  <a:gd name="connsiteY1" fmla="*/ 0 h 360004"/>
                  <a:gd name="connsiteX2" fmla="*/ 846338 w 846339"/>
                  <a:gd name="connsiteY2" fmla="*/ 180133 h 360004"/>
                  <a:gd name="connsiteX3" fmla="*/ 726652 w 846339"/>
                  <a:gd name="connsiteY3" fmla="*/ 360004 h 360004"/>
                  <a:gd name="connsiteX4" fmla="*/ 96645 w 846339"/>
                  <a:gd name="connsiteY4" fmla="*/ 360004 h 360004"/>
                  <a:gd name="connsiteX5" fmla="*/ 0 w 846339"/>
                  <a:gd name="connsiteY5" fmla="*/ 174214 h 360004"/>
                  <a:gd name="connsiteX6" fmla="*/ 96645 w 846339"/>
                  <a:gd name="connsiteY6" fmla="*/ 0 h 360004"/>
                  <a:gd name="connsiteX0" fmla="*/ 96645 w 846338"/>
                  <a:gd name="connsiteY0" fmla="*/ 0 h 360004"/>
                  <a:gd name="connsiteX1" fmla="*/ 726652 w 846338"/>
                  <a:gd name="connsiteY1" fmla="*/ 0 h 360004"/>
                  <a:gd name="connsiteX2" fmla="*/ 846338 w 846338"/>
                  <a:gd name="connsiteY2" fmla="*/ 180133 h 360004"/>
                  <a:gd name="connsiteX3" fmla="*/ 726652 w 846338"/>
                  <a:gd name="connsiteY3" fmla="*/ 360004 h 360004"/>
                  <a:gd name="connsiteX4" fmla="*/ 96645 w 846338"/>
                  <a:gd name="connsiteY4" fmla="*/ 360004 h 360004"/>
                  <a:gd name="connsiteX5" fmla="*/ 0 w 846338"/>
                  <a:gd name="connsiteY5" fmla="*/ 174214 h 360004"/>
                  <a:gd name="connsiteX6" fmla="*/ 96645 w 84633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241 w 881934"/>
                  <a:gd name="connsiteY0" fmla="*/ 0 h 360004"/>
                  <a:gd name="connsiteX1" fmla="*/ 762248 w 881934"/>
                  <a:gd name="connsiteY1" fmla="*/ 0 h 360004"/>
                  <a:gd name="connsiteX2" fmla="*/ 881934 w 881934"/>
                  <a:gd name="connsiteY2" fmla="*/ 180133 h 360004"/>
                  <a:gd name="connsiteX3" fmla="*/ 762248 w 881934"/>
                  <a:gd name="connsiteY3" fmla="*/ 360004 h 360004"/>
                  <a:gd name="connsiteX4" fmla="*/ 132241 w 881934"/>
                  <a:gd name="connsiteY4" fmla="*/ 360004 h 360004"/>
                  <a:gd name="connsiteX5" fmla="*/ 86 w 881934"/>
                  <a:gd name="connsiteY5" fmla="*/ 174214 h 360004"/>
                  <a:gd name="connsiteX6" fmla="*/ 132241 w 881934"/>
                  <a:gd name="connsiteY6" fmla="*/ 0 h 360004"/>
                  <a:gd name="connsiteX0" fmla="*/ 132241 w 881934"/>
                  <a:gd name="connsiteY0" fmla="*/ 0 h 360004"/>
                  <a:gd name="connsiteX1" fmla="*/ 762248 w 881934"/>
                  <a:gd name="connsiteY1" fmla="*/ 0 h 360004"/>
                  <a:gd name="connsiteX2" fmla="*/ 881934 w 881934"/>
                  <a:gd name="connsiteY2" fmla="*/ 180133 h 360004"/>
                  <a:gd name="connsiteX3" fmla="*/ 762248 w 881934"/>
                  <a:gd name="connsiteY3" fmla="*/ 360004 h 360004"/>
                  <a:gd name="connsiteX4" fmla="*/ 132241 w 881934"/>
                  <a:gd name="connsiteY4" fmla="*/ 360004 h 360004"/>
                  <a:gd name="connsiteX5" fmla="*/ 86 w 881934"/>
                  <a:gd name="connsiteY5" fmla="*/ 174214 h 360004"/>
                  <a:gd name="connsiteX6" fmla="*/ 132241 w 881934"/>
                  <a:gd name="connsiteY6" fmla="*/ 0 h 360004"/>
                  <a:gd name="connsiteX0" fmla="*/ 132241 w 881934"/>
                  <a:gd name="connsiteY0" fmla="*/ 0 h 360004"/>
                  <a:gd name="connsiteX1" fmla="*/ 762248 w 881934"/>
                  <a:gd name="connsiteY1" fmla="*/ 0 h 360004"/>
                  <a:gd name="connsiteX2" fmla="*/ 881934 w 881934"/>
                  <a:gd name="connsiteY2" fmla="*/ 180133 h 360004"/>
                  <a:gd name="connsiteX3" fmla="*/ 762248 w 881934"/>
                  <a:gd name="connsiteY3" fmla="*/ 360004 h 360004"/>
                  <a:gd name="connsiteX4" fmla="*/ 132241 w 881934"/>
                  <a:gd name="connsiteY4" fmla="*/ 360004 h 360004"/>
                  <a:gd name="connsiteX5" fmla="*/ 86 w 881934"/>
                  <a:gd name="connsiteY5" fmla="*/ 174214 h 360004"/>
                  <a:gd name="connsiteX6" fmla="*/ 132241 w 881934"/>
                  <a:gd name="connsiteY6" fmla="*/ 0 h 360004"/>
                  <a:gd name="connsiteX0" fmla="*/ 132293 w 881986"/>
                  <a:gd name="connsiteY0" fmla="*/ 0 h 360004"/>
                  <a:gd name="connsiteX1" fmla="*/ 762300 w 881986"/>
                  <a:gd name="connsiteY1" fmla="*/ 0 h 360004"/>
                  <a:gd name="connsiteX2" fmla="*/ 881986 w 881986"/>
                  <a:gd name="connsiteY2" fmla="*/ 180133 h 360004"/>
                  <a:gd name="connsiteX3" fmla="*/ 762300 w 881986"/>
                  <a:gd name="connsiteY3" fmla="*/ 360004 h 360004"/>
                  <a:gd name="connsiteX4" fmla="*/ 132293 w 881986"/>
                  <a:gd name="connsiteY4" fmla="*/ 360004 h 360004"/>
                  <a:gd name="connsiteX5" fmla="*/ 138 w 881986"/>
                  <a:gd name="connsiteY5" fmla="*/ 174214 h 360004"/>
                  <a:gd name="connsiteX6" fmla="*/ 132293 w 881986"/>
                  <a:gd name="connsiteY6" fmla="*/ 0 h 360004"/>
                  <a:gd name="connsiteX0" fmla="*/ 167751 w 917444"/>
                  <a:gd name="connsiteY0" fmla="*/ 0 h 360004"/>
                  <a:gd name="connsiteX1" fmla="*/ 797758 w 917444"/>
                  <a:gd name="connsiteY1" fmla="*/ 0 h 360004"/>
                  <a:gd name="connsiteX2" fmla="*/ 917444 w 917444"/>
                  <a:gd name="connsiteY2" fmla="*/ 180133 h 360004"/>
                  <a:gd name="connsiteX3" fmla="*/ 797758 w 917444"/>
                  <a:gd name="connsiteY3" fmla="*/ 360004 h 360004"/>
                  <a:gd name="connsiteX4" fmla="*/ 167751 w 917444"/>
                  <a:gd name="connsiteY4" fmla="*/ 360004 h 360004"/>
                  <a:gd name="connsiteX5" fmla="*/ 86 w 917444"/>
                  <a:gd name="connsiteY5" fmla="*/ 174214 h 360004"/>
                  <a:gd name="connsiteX6" fmla="*/ 167751 w 917444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76629"/>
                  <a:gd name="connsiteY0" fmla="*/ 0 h 360004"/>
                  <a:gd name="connsiteX1" fmla="*/ 797758 w 976629"/>
                  <a:gd name="connsiteY1" fmla="*/ 0 h 360004"/>
                  <a:gd name="connsiteX2" fmla="*/ 976629 w 976629"/>
                  <a:gd name="connsiteY2" fmla="*/ 177173 h 360004"/>
                  <a:gd name="connsiteX3" fmla="*/ 797758 w 976629"/>
                  <a:gd name="connsiteY3" fmla="*/ 360004 h 360004"/>
                  <a:gd name="connsiteX4" fmla="*/ 167751 w 976629"/>
                  <a:gd name="connsiteY4" fmla="*/ 360004 h 360004"/>
                  <a:gd name="connsiteX5" fmla="*/ 86 w 976629"/>
                  <a:gd name="connsiteY5" fmla="*/ 174214 h 360004"/>
                  <a:gd name="connsiteX6" fmla="*/ 167751 w 976629"/>
                  <a:gd name="connsiteY6" fmla="*/ 0 h 360004"/>
                  <a:gd name="connsiteX0" fmla="*/ 167751 w 976629"/>
                  <a:gd name="connsiteY0" fmla="*/ 0 h 360004"/>
                  <a:gd name="connsiteX1" fmla="*/ 797758 w 976629"/>
                  <a:gd name="connsiteY1" fmla="*/ 0 h 360004"/>
                  <a:gd name="connsiteX2" fmla="*/ 976629 w 976629"/>
                  <a:gd name="connsiteY2" fmla="*/ 177173 h 360004"/>
                  <a:gd name="connsiteX3" fmla="*/ 797758 w 976629"/>
                  <a:gd name="connsiteY3" fmla="*/ 360004 h 360004"/>
                  <a:gd name="connsiteX4" fmla="*/ 167751 w 976629"/>
                  <a:gd name="connsiteY4" fmla="*/ 360004 h 360004"/>
                  <a:gd name="connsiteX5" fmla="*/ 86 w 976629"/>
                  <a:gd name="connsiteY5" fmla="*/ 174214 h 360004"/>
                  <a:gd name="connsiteX6" fmla="*/ 167751 w 976629"/>
                  <a:gd name="connsiteY6" fmla="*/ 0 h 360004"/>
                  <a:gd name="connsiteX0" fmla="*/ 167751 w 976629"/>
                  <a:gd name="connsiteY0" fmla="*/ 0 h 360004"/>
                  <a:gd name="connsiteX1" fmla="*/ 797758 w 976629"/>
                  <a:gd name="connsiteY1" fmla="*/ 0 h 360004"/>
                  <a:gd name="connsiteX2" fmla="*/ 976629 w 976629"/>
                  <a:gd name="connsiteY2" fmla="*/ 177173 h 360004"/>
                  <a:gd name="connsiteX3" fmla="*/ 797758 w 976629"/>
                  <a:gd name="connsiteY3" fmla="*/ 360004 h 360004"/>
                  <a:gd name="connsiteX4" fmla="*/ 167751 w 976629"/>
                  <a:gd name="connsiteY4" fmla="*/ 360004 h 360004"/>
                  <a:gd name="connsiteX5" fmla="*/ 86 w 976629"/>
                  <a:gd name="connsiteY5" fmla="*/ 174214 h 360004"/>
                  <a:gd name="connsiteX6" fmla="*/ 167751 w 976629"/>
                  <a:gd name="connsiteY6" fmla="*/ 0 h 360004"/>
                  <a:gd name="connsiteX0" fmla="*/ 230789 w 1039667"/>
                  <a:gd name="connsiteY0" fmla="*/ 0 h 360004"/>
                  <a:gd name="connsiteX1" fmla="*/ 860796 w 1039667"/>
                  <a:gd name="connsiteY1" fmla="*/ 0 h 360004"/>
                  <a:gd name="connsiteX2" fmla="*/ 1039667 w 1039667"/>
                  <a:gd name="connsiteY2" fmla="*/ 177173 h 360004"/>
                  <a:gd name="connsiteX3" fmla="*/ 860796 w 1039667"/>
                  <a:gd name="connsiteY3" fmla="*/ 360004 h 360004"/>
                  <a:gd name="connsiteX4" fmla="*/ 230789 w 1039667"/>
                  <a:gd name="connsiteY4" fmla="*/ 360004 h 360004"/>
                  <a:gd name="connsiteX5" fmla="*/ 51 w 1039667"/>
                  <a:gd name="connsiteY5" fmla="*/ 171833 h 360004"/>
                  <a:gd name="connsiteX6" fmla="*/ 230789 w 1039667"/>
                  <a:gd name="connsiteY6" fmla="*/ 0 h 360004"/>
                  <a:gd name="connsiteX0" fmla="*/ 230789 w 1106059"/>
                  <a:gd name="connsiteY0" fmla="*/ 0 h 360004"/>
                  <a:gd name="connsiteX1" fmla="*/ 860796 w 1106059"/>
                  <a:gd name="connsiteY1" fmla="*/ 0 h 360004"/>
                  <a:gd name="connsiteX2" fmla="*/ 1106059 w 1106059"/>
                  <a:gd name="connsiteY2" fmla="*/ 179554 h 360004"/>
                  <a:gd name="connsiteX3" fmla="*/ 860796 w 1106059"/>
                  <a:gd name="connsiteY3" fmla="*/ 360004 h 360004"/>
                  <a:gd name="connsiteX4" fmla="*/ 230789 w 1106059"/>
                  <a:gd name="connsiteY4" fmla="*/ 360004 h 360004"/>
                  <a:gd name="connsiteX5" fmla="*/ 51 w 1106059"/>
                  <a:gd name="connsiteY5" fmla="*/ 171833 h 360004"/>
                  <a:gd name="connsiteX6" fmla="*/ 230789 w 1106059"/>
                  <a:gd name="connsiteY6" fmla="*/ 0 h 360004"/>
                  <a:gd name="connsiteX0" fmla="*/ 230800 w 1106070"/>
                  <a:gd name="connsiteY0" fmla="*/ 0 h 360004"/>
                  <a:gd name="connsiteX1" fmla="*/ 860807 w 1106070"/>
                  <a:gd name="connsiteY1" fmla="*/ 0 h 360004"/>
                  <a:gd name="connsiteX2" fmla="*/ 1106070 w 1106070"/>
                  <a:gd name="connsiteY2" fmla="*/ 179554 h 360004"/>
                  <a:gd name="connsiteX3" fmla="*/ 860807 w 1106070"/>
                  <a:gd name="connsiteY3" fmla="*/ 360004 h 360004"/>
                  <a:gd name="connsiteX4" fmla="*/ 230800 w 1106070"/>
                  <a:gd name="connsiteY4" fmla="*/ 360004 h 360004"/>
                  <a:gd name="connsiteX5" fmla="*/ 62 w 1106070"/>
                  <a:gd name="connsiteY5" fmla="*/ 171833 h 360004"/>
                  <a:gd name="connsiteX6" fmla="*/ 230800 w 1106070"/>
                  <a:gd name="connsiteY6" fmla="*/ 0 h 360004"/>
                  <a:gd name="connsiteX0" fmla="*/ 230800 w 1106070"/>
                  <a:gd name="connsiteY0" fmla="*/ 0 h 360004"/>
                  <a:gd name="connsiteX1" fmla="*/ 860807 w 1106070"/>
                  <a:gd name="connsiteY1" fmla="*/ 0 h 360004"/>
                  <a:gd name="connsiteX2" fmla="*/ 1106070 w 1106070"/>
                  <a:gd name="connsiteY2" fmla="*/ 179554 h 360004"/>
                  <a:gd name="connsiteX3" fmla="*/ 860807 w 1106070"/>
                  <a:gd name="connsiteY3" fmla="*/ 360004 h 360004"/>
                  <a:gd name="connsiteX4" fmla="*/ 230800 w 1106070"/>
                  <a:gd name="connsiteY4" fmla="*/ 360004 h 360004"/>
                  <a:gd name="connsiteX5" fmla="*/ 62 w 1106070"/>
                  <a:gd name="connsiteY5" fmla="*/ 171833 h 360004"/>
                  <a:gd name="connsiteX6" fmla="*/ 230800 w 1106070"/>
                  <a:gd name="connsiteY6" fmla="*/ 0 h 360004"/>
                  <a:gd name="connsiteX0" fmla="*/ 230813 w 1106083"/>
                  <a:gd name="connsiteY0" fmla="*/ 0 h 360004"/>
                  <a:gd name="connsiteX1" fmla="*/ 860820 w 1106083"/>
                  <a:gd name="connsiteY1" fmla="*/ 0 h 360004"/>
                  <a:gd name="connsiteX2" fmla="*/ 1106083 w 1106083"/>
                  <a:gd name="connsiteY2" fmla="*/ 179554 h 360004"/>
                  <a:gd name="connsiteX3" fmla="*/ 860820 w 1106083"/>
                  <a:gd name="connsiteY3" fmla="*/ 360004 h 360004"/>
                  <a:gd name="connsiteX4" fmla="*/ 230813 w 1106083"/>
                  <a:gd name="connsiteY4" fmla="*/ 360004 h 360004"/>
                  <a:gd name="connsiteX5" fmla="*/ 75 w 1106083"/>
                  <a:gd name="connsiteY5" fmla="*/ 171833 h 360004"/>
                  <a:gd name="connsiteX6" fmla="*/ 230813 w 1106083"/>
                  <a:gd name="connsiteY6" fmla="*/ 0 h 360004"/>
                  <a:gd name="connsiteX0" fmla="*/ 250717 w 1125987"/>
                  <a:gd name="connsiteY0" fmla="*/ 0 h 360004"/>
                  <a:gd name="connsiteX1" fmla="*/ 880724 w 1125987"/>
                  <a:gd name="connsiteY1" fmla="*/ 0 h 360004"/>
                  <a:gd name="connsiteX2" fmla="*/ 1125987 w 1125987"/>
                  <a:gd name="connsiteY2" fmla="*/ 179554 h 360004"/>
                  <a:gd name="connsiteX3" fmla="*/ 880724 w 1125987"/>
                  <a:gd name="connsiteY3" fmla="*/ 360004 h 360004"/>
                  <a:gd name="connsiteX4" fmla="*/ 250717 w 1125987"/>
                  <a:gd name="connsiteY4" fmla="*/ 360004 h 360004"/>
                  <a:gd name="connsiteX5" fmla="*/ 62 w 1125987"/>
                  <a:gd name="connsiteY5" fmla="*/ 171833 h 360004"/>
                  <a:gd name="connsiteX6" fmla="*/ 250717 w 1125987"/>
                  <a:gd name="connsiteY6" fmla="*/ 0 h 360004"/>
                  <a:gd name="connsiteX0" fmla="*/ 250718 w 1125988"/>
                  <a:gd name="connsiteY0" fmla="*/ 0 h 360004"/>
                  <a:gd name="connsiteX1" fmla="*/ 880725 w 1125988"/>
                  <a:gd name="connsiteY1" fmla="*/ 0 h 360004"/>
                  <a:gd name="connsiteX2" fmla="*/ 1125988 w 1125988"/>
                  <a:gd name="connsiteY2" fmla="*/ 179554 h 360004"/>
                  <a:gd name="connsiteX3" fmla="*/ 880725 w 1125988"/>
                  <a:gd name="connsiteY3" fmla="*/ 360004 h 360004"/>
                  <a:gd name="connsiteX4" fmla="*/ 250718 w 1125988"/>
                  <a:gd name="connsiteY4" fmla="*/ 360004 h 360004"/>
                  <a:gd name="connsiteX5" fmla="*/ 63 w 1125988"/>
                  <a:gd name="connsiteY5" fmla="*/ 171833 h 360004"/>
                  <a:gd name="connsiteX6" fmla="*/ 250718 w 1125988"/>
                  <a:gd name="connsiteY6" fmla="*/ 0 h 360004"/>
                  <a:gd name="connsiteX0" fmla="*/ 250705 w 1125975"/>
                  <a:gd name="connsiteY0" fmla="*/ 0 h 360004"/>
                  <a:gd name="connsiteX1" fmla="*/ 880712 w 1125975"/>
                  <a:gd name="connsiteY1" fmla="*/ 0 h 360004"/>
                  <a:gd name="connsiteX2" fmla="*/ 1125975 w 1125975"/>
                  <a:gd name="connsiteY2" fmla="*/ 179554 h 360004"/>
                  <a:gd name="connsiteX3" fmla="*/ 880712 w 1125975"/>
                  <a:gd name="connsiteY3" fmla="*/ 360004 h 360004"/>
                  <a:gd name="connsiteX4" fmla="*/ 250705 w 1125975"/>
                  <a:gd name="connsiteY4" fmla="*/ 360004 h 360004"/>
                  <a:gd name="connsiteX5" fmla="*/ 50 w 1125975"/>
                  <a:gd name="connsiteY5" fmla="*/ 171833 h 360004"/>
                  <a:gd name="connsiteX6" fmla="*/ 250705 w 1125975"/>
                  <a:gd name="connsiteY6" fmla="*/ 0 h 360004"/>
                  <a:gd name="connsiteX0" fmla="*/ 250655 w 1125925"/>
                  <a:gd name="connsiteY0" fmla="*/ 0 h 360004"/>
                  <a:gd name="connsiteX1" fmla="*/ 880662 w 1125925"/>
                  <a:gd name="connsiteY1" fmla="*/ 0 h 360004"/>
                  <a:gd name="connsiteX2" fmla="*/ 1125925 w 1125925"/>
                  <a:gd name="connsiteY2" fmla="*/ 179554 h 360004"/>
                  <a:gd name="connsiteX3" fmla="*/ 880662 w 1125925"/>
                  <a:gd name="connsiteY3" fmla="*/ 360004 h 360004"/>
                  <a:gd name="connsiteX4" fmla="*/ 250655 w 1125925"/>
                  <a:gd name="connsiteY4" fmla="*/ 360004 h 360004"/>
                  <a:gd name="connsiteX5" fmla="*/ 0 w 1125925"/>
                  <a:gd name="connsiteY5" fmla="*/ 171833 h 360004"/>
                  <a:gd name="connsiteX6" fmla="*/ 250655 w 1125925"/>
                  <a:gd name="connsiteY6" fmla="*/ 0 h 360004"/>
                  <a:gd name="connsiteX0" fmla="*/ 250655 w 1125925"/>
                  <a:gd name="connsiteY0" fmla="*/ 0 h 360004"/>
                  <a:gd name="connsiteX1" fmla="*/ 880662 w 1125925"/>
                  <a:gd name="connsiteY1" fmla="*/ 0 h 360004"/>
                  <a:gd name="connsiteX2" fmla="*/ 1125925 w 1125925"/>
                  <a:gd name="connsiteY2" fmla="*/ 179554 h 360004"/>
                  <a:gd name="connsiteX3" fmla="*/ 880662 w 1125925"/>
                  <a:gd name="connsiteY3" fmla="*/ 360004 h 360004"/>
                  <a:gd name="connsiteX4" fmla="*/ 250655 w 1125925"/>
                  <a:gd name="connsiteY4" fmla="*/ 360004 h 360004"/>
                  <a:gd name="connsiteX5" fmla="*/ 0 w 1125925"/>
                  <a:gd name="connsiteY5" fmla="*/ 171833 h 360004"/>
                  <a:gd name="connsiteX6" fmla="*/ 250655 w 1125925"/>
                  <a:gd name="connsiteY6" fmla="*/ 0 h 360004"/>
                  <a:gd name="connsiteX0" fmla="*/ 250655 w 880662"/>
                  <a:gd name="connsiteY0" fmla="*/ 0 h 360004"/>
                  <a:gd name="connsiteX1" fmla="*/ 880662 w 880662"/>
                  <a:gd name="connsiteY1" fmla="*/ 0 h 360004"/>
                  <a:gd name="connsiteX2" fmla="*/ 880662 w 880662"/>
                  <a:gd name="connsiteY2" fmla="*/ 360004 h 360004"/>
                  <a:gd name="connsiteX3" fmla="*/ 250655 w 880662"/>
                  <a:gd name="connsiteY3" fmla="*/ 360004 h 360004"/>
                  <a:gd name="connsiteX4" fmla="*/ 0 w 880662"/>
                  <a:gd name="connsiteY4" fmla="*/ 171833 h 360004"/>
                  <a:gd name="connsiteX5" fmla="*/ 250655 w 880662"/>
                  <a:gd name="connsiteY5" fmla="*/ 0 h 360004"/>
                  <a:gd name="connsiteX0" fmla="*/ 880662 w 1008135"/>
                  <a:gd name="connsiteY0" fmla="*/ 360004 h 360004"/>
                  <a:gd name="connsiteX1" fmla="*/ 250655 w 1008135"/>
                  <a:gd name="connsiteY1" fmla="*/ 360004 h 360004"/>
                  <a:gd name="connsiteX2" fmla="*/ 0 w 1008135"/>
                  <a:gd name="connsiteY2" fmla="*/ 171833 h 360004"/>
                  <a:gd name="connsiteX3" fmla="*/ 250655 w 1008135"/>
                  <a:gd name="connsiteY3" fmla="*/ 0 h 360004"/>
                  <a:gd name="connsiteX4" fmla="*/ 1008135 w 1008135"/>
                  <a:gd name="connsiteY4" fmla="*/ 91440 h 360004"/>
                  <a:gd name="connsiteX0" fmla="*/ 880662 w 901907"/>
                  <a:gd name="connsiteY0" fmla="*/ 360004 h 360004"/>
                  <a:gd name="connsiteX1" fmla="*/ 250655 w 901907"/>
                  <a:gd name="connsiteY1" fmla="*/ 360004 h 360004"/>
                  <a:gd name="connsiteX2" fmla="*/ 0 w 901907"/>
                  <a:gd name="connsiteY2" fmla="*/ 171833 h 360004"/>
                  <a:gd name="connsiteX3" fmla="*/ 250655 w 901907"/>
                  <a:gd name="connsiteY3" fmla="*/ 0 h 360004"/>
                  <a:gd name="connsiteX4" fmla="*/ 901907 w 901907"/>
                  <a:gd name="connsiteY4" fmla="*/ 7620 h 360004"/>
                  <a:gd name="connsiteX0" fmla="*/ 880662 w 880661"/>
                  <a:gd name="connsiteY0" fmla="*/ 497164 h 497164"/>
                  <a:gd name="connsiteX1" fmla="*/ 250655 w 880661"/>
                  <a:gd name="connsiteY1" fmla="*/ 497164 h 497164"/>
                  <a:gd name="connsiteX2" fmla="*/ 0 w 880661"/>
                  <a:gd name="connsiteY2" fmla="*/ 308993 h 497164"/>
                  <a:gd name="connsiteX3" fmla="*/ 250655 w 880661"/>
                  <a:gd name="connsiteY3" fmla="*/ 137160 h 497164"/>
                  <a:gd name="connsiteX4" fmla="*/ 657583 w 880661"/>
                  <a:gd name="connsiteY4" fmla="*/ 0 h 497164"/>
                  <a:gd name="connsiteX0" fmla="*/ 880662 w 891284"/>
                  <a:gd name="connsiteY0" fmla="*/ 360004 h 360004"/>
                  <a:gd name="connsiteX1" fmla="*/ 250655 w 891284"/>
                  <a:gd name="connsiteY1" fmla="*/ 360004 h 360004"/>
                  <a:gd name="connsiteX2" fmla="*/ 0 w 891284"/>
                  <a:gd name="connsiteY2" fmla="*/ 171833 h 360004"/>
                  <a:gd name="connsiteX3" fmla="*/ 250655 w 891284"/>
                  <a:gd name="connsiteY3" fmla="*/ 0 h 360004"/>
                  <a:gd name="connsiteX4" fmla="*/ 891284 w 891284"/>
                  <a:gd name="connsiteY4" fmla="*/ 0 h 360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1284" h="360004">
                    <a:moveTo>
                      <a:pt x="880662" y="360004"/>
                    </a:moveTo>
                    <a:lnTo>
                      <a:pt x="250655" y="360004"/>
                    </a:lnTo>
                    <a:cubicBezTo>
                      <a:pt x="152616" y="354878"/>
                      <a:pt x="2264" y="299582"/>
                      <a:pt x="0" y="171833"/>
                    </a:cubicBezTo>
                    <a:cubicBezTo>
                      <a:pt x="3343" y="47365"/>
                      <a:pt x="154493" y="2424"/>
                      <a:pt x="250655" y="0"/>
                    </a:cubicBezTo>
                    <a:lnTo>
                      <a:pt x="891284" y="0"/>
                    </a:lnTo>
                  </a:path>
                </a:pathLst>
              </a:cu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86" name="Straight Connector 42"/>
              <p:cNvCxnSpPr/>
              <p:nvPr/>
            </p:nvCxnSpPr>
            <p:spPr>
              <a:xfrm flipV="1">
                <a:off x="3750676" y="5555493"/>
                <a:ext cx="0" cy="45934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4" name="Rectangle 80"/>
            <p:cNvSpPr/>
            <p:nvPr/>
          </p:nvSpPr>
          <p:spPr>
            <a:xfrm>
              <a:off x="3244635" y="6187953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6" name="Tekstvak 35"/>
          <p:cNvSpPr txBox="1"/>
          <p:nvPr/>
        </p:nvSpPr>
        <p:spPr>
          <a:xfrm>
            <a:off x="1505949" y="4239009"/>
            <a:ext cx="810009" cy="360004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 err="1">
                <a:solidFill>
                  <a:schemeClr val="accent1"/>
                </a:solidFill>
              </a:rPr>
              <a:t>Recce</a:t>
            </a:r>
            <a:endParaRPr lang="nl-BE" dirty="0">
              <a:solidFill>
                <a:schemeClr val="accent1"/>
              </a:solidFill>
            </a:endParaRPr>
          </a:p>
        </p:txBody>
      </p:sp>
      <p:sp>
        <p:nvSpPr>
          <p:cNvPr id="35" name="Tekstvak 34"/>
          <p:cNvSpPr txBox="1"/>
          <p:nvPr/>
        </p:nvSpPr>
        <p:spPr>
          <a:xfrm>
            <a:off x="5465993" y="4876139"/>
            <a:ext cx="374394" cy="360004"/>
          </a:xfrm>
          <a:prstGeom prst="rect">
            <a:avLst/>
          </a:prstGeom>
          <a:solidFill>
            <a:schemeClr val="tx1"/>
          </a:solidFill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bg1"/>
                </a:solidFill>
              </a:rPr>
              <a:t>B</a:t>
            </a:r>
          </a:p>
        </p:txBody>
      </p:sp>
      <p:grpSp>
        <p:nvGrpSpPr>
          <p:cNvPr id="37" name="Group 7"/>
          <p:cNvGrpSpPr/>
          <p:nvPr/>
        </p:nvGrpSpPr>
        <p:grpSpPr>
          <a:xfrm>
            <a:off x="6531615" y="5956151"/>
            <a:ext cx="545140" cy="622884"/>
            <a:chOff x="10596050" y="3609156"/>
            <a:chExt cx="630007" cy="719854"/>
          </a:xfrm>
        </p:grpSpPr>
        <p:sp>
          <p:nvSpPr>
            <p:cNvPr id="38" name="Rectangle 4"/>
            <p:cNvSpPr/>
            <p:nvPr/>
          </p:nvSpPr>
          <p:spPr>
            <a:xfrm>
              <a:off x="10596050" y="3609156"/>
              <a:ext cx="630007" cy="719854"/>
            </a:xfrm>
            <a:custGeom>
              <a:avLst/>
              <a:gdLst>
                <a:gd name="connsiteX0" fmla="*/ 0 w 540006"/>
                <a:gd name="connsiteY0" fmla="*/ 0 h 540006"/>
                <a:gd name="connsiteX1" fmla="*/ 540006 w 540006"/>
                <a:gd name="connsiteY1" fmla="*/ 0 h 540006"/>
                <a:gd name="connsiteX2" fmla="*/ 540006 w 540006"/>
                <a:gd name="connsiteY2" fmla="*/ 540006 h 540006"/>
                <a:gd name="connsiteX3" fmla="*/ 0 w 540006"/>
                <a:gd name="connsiteY3" fmla="*/ 540006 h 540006"/>
                <a:gd name="connsiteX4" fmla="*/ 0 w 540006"/>
                <a:gd name="connsiteY4" fmla="*/ 0 h 540006"/>
                <a:gd name="connsiteX0" fmla="*/ 0 w 540006"/>
                <a:gd name="connsiteY0" fmla="*/ 939 h 540945"/>
                <a:gd name="connsiteX1" fmla="*/ 276676 w 540006"/>
                <a:gd name="connsiteY1" fmla="*/ 0 h 540945"/>
                <a:gd name="connsiteX2" fmla="*/ 540006 w 540006"/>
                <a:gd name="connsiteY2" fmla="*/ 939 h 540945"/>
                <a:gd name="connsiteX3" fmla="*/ 540006 w 540006"/>
                <a:gd name="connsiteY3" fmla="*/ 540945 h 540945"/>
                <a:gd name="connsiteX4" fmla="*/ 0 w 540006"/>
                <a:gd name="connsiteY4" fmla="*/ 540945 h 540945"/>
                <a:gd name="connsiteX5" fmla="*/ 0 w 540006"/>
                <a:gd name="connsiteY5" fmla="*/ 939 h 540945"/>
                <a:gd name="connsiteX0" fmla="*/ 0 w 540006"/>
                <a:gd name="connsiteY0" fmla="*/ 268728 h 808734"/>
                <a:gd name="connsiteX1" fmla="*/ 279941 w 540006"/>
                <a:gd name="connsiteY1" fmla="*/ 0 h 808734"/>
                <a:gd name="connsiteX2" fmla="*/ 540006 w 540006"/>
                <a:gd name="connsiteY2" fmla="*/ 268728 h 808734"/>
                <a:gd name="connsiteX3" fmla="*/ 540006 w 540006"/>
                <a:gd name="connsiteY3" fmla="*/ 808734 h 808734"/>
                <a:gd name="connsiteX4" fmla="*/ 0 w 540006"/>
                <a:gd name="connsiteY4" fmla="*/ 808734 h 808734"/>
                <a:gd name="connsiteX5" fmla="*/ 0 w 540006"/>
                <a:gd name="connsiteY5" fmla="*/ 268728 h 808734"/>
                <a:gd name="connsiteX0" fmla="*/ 0 w 631446"/>
                <a:gd name="connsiteY0" fmla="*/ 808734 h 900174"/>
                <a:gd name="connsiteX1" fmla="*/ 0 w 631446"/>
                <a:gd name="connsiteY1" fmla="*/ 268728 h 900174"/>
                <a:gd name="connsiteX2" fmla="*/ 279941 w 631446"/>
                <a:gd name="connsiteY2" fmla="*/ 0 h 900174"/>
                <a:gd name="connsiteX3" fmla="*/ 540006 w 631446"/>
                <a:gd name="connsiteY3" fmla="*/ 268728 h 900174"/>
                <a:gd name="connsiteX4" fmla="*/ 631446 w 631446"/>
                <a:gd name="connsiteY4" fmla="*/ 900174 h 900174"/>
                <a:gd name="connsiteX0" fmla="*/ 0 w 562866"/>
                <a:gd name="connsiteY0" fmla="*/ 808734 h 834860"/>
                <a:gd name="connsiteX1" fmla="*/ 0 w 562866"/>
                <a:gd name="connsiteY1" fmla="*/ 268728 h 834860"/>
                <a:gd name="connsiteX2" fmla="*/ 279941 w 562866"/>
                <a:gd name="connsiteY2" fmla="*/ 0 h 834860"/>
                <a:gd name="connsiteX3" fmla="*/ 540006 w 562866"/>
                <a:gd name="connsiteY3" fmla="*/ 268728 h 834860"/>
                <a:gd name="connsiteX4" fmla="*/ 562866 w 562866"/>
                <a:gd name="connsiteY4" fmla="*/ 834860 h 834860"/>
                <a:gd name="connsiteX0" fmla="*/ 0 w 553068"/>
                <a:gd name="connsiteY0" fmla="*/ 808734 h 815266"/>
                <a:gd name="connsiteX1" fmla="*/ 0 w 553068"/>
                <a:gd name="connsiteY1" fmla="*/ 268728 h 815266"/>
                <a:gd name="connsiteX2" fmla="*/ 279941 w 553068"/>
                <a:gd name="connsiteY2" fmla="*/ 0 h 815266"/>
                <a:gd name="connsiteX3" fmla="*/ 540006 w 553068"/>
                <a:gd name="connsiteY3" fmla="*/ 268728 h 815266"/>
                <a:gd name="connsiteX4" fmla="*/ 553068 w 553068"/>
                <a:gd name="connsiteY4" fmla="*/ 815266 h 815266"/>
                <a:gd name="connsiteX0" fmla="*/ 0 w 540006"/>
                <a:gd name="connsiteY0" fmla="*/ 808734 h 815266"/>
                <a:gd name="connsiteX1" fmla="*/ 0 w 540006"/>
                <a:gd name="connsiteY1" fmla="*/ 268728 h 815266"/>
                <a:gd name="connsiteX2" fmla="*/ 279941 w 540006"/>
                <a:gd name="connsiteY2" fmla="*/ 0 h 815266"/>
                <a:gd name="connsiteX3" fmla="*/ 540006 w 540006"/>
                <a:gd name="connsiteY3" fmla="*/ 268728 h 815266"/>
                <a:gd name="connsiteX4" fmla="*/ 540005 w 540006"/>
                <a:gd name="connsiteY4" fmla="*/ 815266 h 815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0006" h="815266">
                  <a:moveTo>
                    <a:pt x="0" y="808734"/>
                  </a:moveTo>
                  <a:lnTo>
                    <a:pt x="0" y="268728"/>
                  </a:lnTo>
                  <a:lnTo>
                    <a:pt x="279941" y="0"/>
                  </a:lnTo>
                  <a:lnTo>
                    <a:pt x="540006" y="268728"/>
                  </a:lnTo>
                  <a:cubicBezTo>
                    <a:pt x="540006" y="448730"/>
                    <a:pt x="540005" y="815266"/>
                    <a:pt x="540005" y="815266"/>
                  </a:cubicBezTo>
                </a:path>
              </a:pathLst>
            </a:cu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3" name="Flowchart: Collate 27"/>
            <p:cNvSpPr/>
            <p:nvPr/>
          </p:nvSpPr>
          <p:spPr>
            <a:xfrm rot="5400000">
              <a:off x="10823990" y="3891919"/>
              <a:ext cx="174126" cy="348252"/>
            </a:xfrm>
            <a:prstGeom prst="flowChartCollat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4" name="TextBox 1"/>
            <p:cNvSpPr txBox="1"/>
            <p:nvPr/>
          </p:nvSpPr>
          <p:spPr>
            <a:xfrm>
              <a:off x="10641050" y="3666907"/>
              <a:ext cx="540006" cy="302099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algn="ctr"/>
              <a:r>
                <a:rPr lang="hu-HU" b="1" dirty="0">
                  <a:solidFill>
                    <a:schemeClr val="bg1"/>
                  </a:solidFill>
                </a:rPr>
                <a:t>A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5" name="Tekstvak 44"/>
          <p:cNvSpPr txBox="1"/>
          <p:nvPr/>
        </p:nvSpPr>
        <p:spPr>
          <a:xfrm>
            <a:off x="6891619" y="5776149"/>
            <a:ext cx="374394" cy="360004"/>
          </a:xfrm>
          <a:prstGeom prst="rect">
            <a:avLst/>
          </a:prstGeom>
          <a:solidFill>
            <a:schemeClr val="tx1"/>
          </a:solidFill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bg1"/>
                </a:solidFill>
              </a:rPr>
              <a:t>C</a:t>
            </a:r>
          </a:p>
        </p:txBody>
      </p:sp>
      <p:cxnSp>
        <p:nvCxnSpPr>
          <p:cNvPr id="46" name="Rechte verbindingslijn met pijl 45"/>
          <p:cNvCxnSpPr>
            <a:cxnSpLocks/>
            <a:stCxn id="40" idx="3"/>
            <a:endCxn id="38" idx="1"/>
          </p:cNvCxnSpPr>
          <p:nvPr/>
        </p:nvCxnSpPr>
        <p:spPr>
          <a:xfrm>
            <a:off x="1736285" y="4835537"/>
            <a:ext cx="4795330" cy="1325929"/>
          </a:xfrm>
          <a:prstGeom prst="straightConnector1">
            <a:avLst/>
          </a:prstGeom>
          <a:ln w="9525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Group 53"/>
          <p:cNvGrpSpPr/>
          <p:nvPr/>
        </p:nvGrpSpPr>
        <p:grpSpPr>
          <a:xfrm>
            <a:off x="4205979" y="4059007"/>
            <a:ext cx="540006" cy="577521"/>
            <a:chOff x="3189020" y="5990595"/>
            <a:chExt cx="540006" cy="577521"/>
          </a:xfrm>
        </p:grpSpPr>
        <p:sp>
          <p:nvSpPr>
            <p:cNvPr id="61" name="Rectangle 37"/>
            <p:cNvSpPr/>
            <p:nvPr/>
          </p:nvSpPr>
          <p:spPr>
            <a:xfrm rot="18900000">
              <a:off x="3189020" y="6028110"/>
              <a:ext cx="540006" cy="540006"/>
            </a:xfrm>
            <a:prstGeom prst="rect">
              <a:avLst/>
            </a:pr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Isosceles Triangle 70"/>
            <p:cNvSpPr/>
            <p:nvPr/>
          </p:nvSpPr>
          <p:spPr>
            <a:xfrm>
              <a:off x="3244635" y="6287005"/>
              <a:ext cx="450005" cy="174819"/>
            </a:xfrm>
            <a:custGeom>
              <a:avLst/>
              <a:gdLst>
                <a:gd name="connsiteX0" fmla="*/ 0 w 720008"/>
                <a:gd name="connsiteY0" fmla="*/ 620697 h 620697"/>
                <a:gd name="connsiteX1" fmla="*/ 360004 w 720008"/>
                <a:gd name="connsiteY1" fmla="*/ 0 h 620697"/>
                <a:gd name="connsiteX2" fmla="*/ 720008 w 720008"/>
                <a:gd name="connsiteY2" fmla="*/ 620697 h 620697"/>
                <a:gd name="connsiteX3" fmla="*/ 0 w 720008"/>
                <a:gd name="connsiteY3" fmla="*/ 620697 h 620697"/>
                <a:gd name="connsiteX0" fmla="*/ 0 w 811448"/>
                <a:gd name="connsiteY0" fmla="*/ 620697 h 712137"/>
                <a:gd name="connsiteX1" fmla="*/ 360004 w 811448"/>
                <a:gd name="connsiteY1" fmla="*/ 0 h 712137"/>
                <a:gd name="connsiteX2" fmla="*/ 811448 w 811448"/>
                <a:gd name="connsiteY2" fmla="*/ 712137 h 712137"/>
                <a:gd name="connsiteX0" fmla="*/ 0 w 724951"/>
                <a:gd name="connsiteY0" fmla="*/ 620697 h 620697"/>
                <a:gd name="connsiteX1" fmla="*/ 360004 w 724951"/>
                <a:gd name="connsiteY1" fmla="*/ 0 h 620697"/>
                <a:gd name="connsiteX2" fmla="*/ 724951 w 724951"/>
                <a:gd name="connsiteY2" fmla="*/ 600927 h 620697"/>
                <a:gd name="connsiteX0" fmla="*/ 0 w 743486"/>
                <a:gd name="connsiteY0" fmla="*/ 620697 h 625641"/>
                <a:gd name="connsiteX1" fmla="*/ 360004 w 743486"/>
                <a:gd name="connsiteY1" fmla="*/ 0 h 625641"/>
                <a:gd name="connsiteX2" fmla="*/ 743486 w 743486"/>
                <a:gd name="connsiteY2" fmla="*/ 625641 h 625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3486" h="625641">
                  <a:moveTo>
                    <a:pt x="0" y="620697"/>
                  </a:moveTo>
                  <a:lnTo>
                    <a:pt x="360004" y="0"/>
                  </a:lnTo>
                  <a:cubicBezTo>
                    <a:pt x="480005" y="206899"/>
                    <a:pt x="743486" y="625641"/>
                    <a:pt x="743486" y="625641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40"/>
            <p:cNvGrpSpPr/>
            <p:nvPr/>
          </p:nvGrpSpPr>
          <p:grpSpPr>
            <a:xfrm>
              <a:off x="3414054" y="5990595"/>
              <a:ext cx="89937" cy="159722"/>
              <a:chOff x="3570816" y="5383714"/>
              <a:chExt cx="360005" cy="639344"/>
            </a:xfrm>
          </p:grpSpPr>
          <p:sp>
            <p:nvSpPr>
              <p:cNvPr id="65" name="Rectangle 80"/>
              <p:cNvSpPr/>
              <p:nvPr/>
            </p:nvSpPr>
            <p:spPr>
              <a:xfrm rot="5400000">
                <a:off x="3431147" y="5523383"/>
                <a:ext cx="639344" cy="360005"/>
              </a:xfrm>
              <a:custGeom>
                <a:avLst/>
                <a:gdLst>
                  <a:gd name="connsiteX0" fmla="*/ 0 w 630007"/>
                  <a:gd name="connsiteY0" fmla="*/ 0 h 360004"/>
                  <a:gd name="connsiteX1" fmla="*/ 630007 w 630007"/>
                  <a:gd name="connsiteY1" fmla="*/ 0 h 360004"/>
                  <a:gd name="connsiteX2" fmla="*/ 630007 w 630007"/>
                  <a:gd name="connsiteY2" fmla="*/ 360004 h 360004"/>
                  <a:gd name="connsiteX3" fmla="*/ 0 w 630007"/>
                  <a:gd name="connsiteY3" fmla="*/ 360004 h 360004"/>
                  <a:gd name="connsiteX4" fmla="*/ 0 w 630007"/>
                  <a:gd name="connsiteY4" fmla="*/ 0 h 360004"/>
                  <a:gd name="connsiteX0" fmla="*/ 0 w 630007"/>
                  <a:gd name="connsiteY0" fmla="*/ 0 h 360004"/>
                  <a:gd name="connsiteX1" fmla="*/ 630007 w 630007"/>
                  <a:gd name="connsiteY1" fmla="*/ 0 h 360004"/>
                  <a:gd name="connsiteX2" fmla="*/ 628365 w 630007"/>
                  <a:gd name="connsiteY2" fmla="*/ 177173 h 360004"/>
                  <a:gd name="connsiteX3" fmla="*/ 630007 w 630007"/>
                  <a:gd name="connsiteY3" fmla="*/ 360004 h 360004"/>
                  <a:gd name="connsiteX4" fmla="*/ 0 w 630007"/>
                  <a:gd name="connsiteY4" fmla="*/ 360004 h 360004"/>
                  <a:gd name="connsiteX5" fmla="*/ 0 w 630007"/>
                  <a:gd name="connsiteY5" fmla="*/ 0 h 360004"/>
                  <a:gd name="connsiteX0" fmla="*/ 1950 w 631957"/>
                  <a:gd name="connsiteY0" fmla="*/ 0 h 360004"/>
                  <a:gd name="connsiteX1" fmla="*/ 631957 w 631957"/>
                  <a:gd name="connsiteY1" fmla="*/ 0 h 360004"/>
                  <a:gd name="connsiteX2" fmla="*/ 630315 w 631957"/>
                  <a:gd name="connsiteY2" fmla="*/ 177173 h 360004"/>
                  <a:gd name="connsiteX3" fmla="*/ 631957 w 631957"/>
                  <a:gd name="connsiteY3" fmla="*/ 360004 h 360004"/>
                  <a:gd name="connsiteX4" fmla="*/ 1950 w 631957"/>
                  <a:gd name="connsiteY4" fmla="*/ 360004 h 360004"/>
                  <a:gd name="connsiteX5" fmla="*/ 0 w 631957"/>
                  <a:gd name="connsiteY5" fmla="*/ 174214 h 360004"/>
                  <a:gd name="connsiteX6" fmla="*/ 1950 w 631957"/>
                  <a:gd name="connsiteY6" fmla="*/ 0 h 360004"/>
                  <a:gd name="connsiteX0" fmla="*/ 1950 w 751644"/>
                  <a:gd name="connsiteY0" fmla="*/ 0 h 360004"/>
                  <a:gd name="connsiteX1" fmla="*/ 631957 w 751644"/>
                  <a:gd name="connsiteY1" fmla="*/ 0 h 360004"/>
                  <a:gd name="connsiteX2" fmla="*/ 751643 w 751644"/>
                  <a:gd name="connsiteY2" fmla="*/ 180133 h 360004"/>
                  <a:gd name="connsiteX3" fmla="*/ 631957 w 751644"/>
                  <a:gd name="connsiteY3" fmla="*/ 360004 h 360004"/>
                  <a:gd name="connsiteX4" fmla="*/ 1950 w 751644"/>
                  <a:gd name="connsiteY4" fmla="*/ 360004 h 360004"/>
                  <a:gd name="connsiteX5" fmla="*/ 0 w 751644"/>
                  <a:gd name="connsiteY5" fmla="*/ 174214 h 360004"/>
                  <a:gd name="connsiteX6" fmla="*/ 1950 w 751644"/>
                  <a:gd name="connsiteY6" fmla="*/ 0 h 360004"/>
                  <a:gd name="connsiteX0" fmla="*/ 96645 w 846339"/>
                  <a:gd name="connsiteY0" fmla="*/ 0 h 360004"/>
                  <a:gd name="connsiteX1" fmla="*/ 726652 w 846339"/>
                  <a:gd name="connsiteY1" fmla="*/ 0 h 360004"/>
                  <a:gd name="connsiteX2" fmla="*/ 846338 w 846339"/>
                  <a:gd name="connsiteY2" fmla="*/ 180133 h 360004"/>
                  <a:gd name="connsiteX3" fmla="*/ 726652 w 846339"/>
                  <a:gd name="connsiteY3" fmla="*/ 360004 h 360004"/>
                  <a:gd name="connsiteX4" fmla="*/ 96645 w 846339"/>
                  <a:gd name="connsiteY4" fmla="*/ 360004 h 360004"/>
                  <a:gd name="connsiteX5" fmla="*/ 0 w 846339"/>
                  <a:gd name="connsiteY5" fmla="*/ 174214 h 360004"/>
                  <a:gd name="connsiteX6" fmla="*/ 96645 w 846339"/>
                  <a:gd name="connsiteY6" fmla="*/ 0 h 360004"/>
                  <a:gd name="connsiteX0" fmla="*/ 96645 w 846339"/>
                  <a:gd name="connsiteY0" fmla="*/ 0 h 360004"/>
                  <a:gd name="connsiteX1" fmla="*/ 726652 w 846339"/>
                  <a:gd name="connsiteY1" fmla="*/ 0 h 360004"/>
                  <a:gd name="connsiteX2" fmla="*/ 846338 w 846339"/>
                  <a:gd name="connsiteY2" fmla="*/ 180133 h 360004"/>
                  <a:gd name="connsiteX3" fmla="*/ 726652 w 846339"/>
                  <a:gd name="connsiteY3" fmla="*/ 360004 h 360004"/>
                  <a:gd name="connsiteX4" fmla="*/ 96645 w 846339"/>
                  <a:gd name="connsiteY4" fmla="*/ 360004 h 360004"/>
                  <a:gd name="connsiteX5" fmla="*/ 0 w 846339"/>
                  <a:gd name="connsiteY5" fmla="*/ 174214 h 360004"/>
                  <a:gd name="connsiteX6" fmla="*/ 96645 w 846339"/>
                  <a:gd name="connsiteY6" fmla="*/ 0 h 360004"/>
                  <a:gd name="connsiteX0" fmla="*/ 96645 w 846338"/>
                  <a:gd name="connsiteY0" fmla="*/ 0 h 360004"/>
                  <a:gd name="connsiteX1" fmla="*/ 726652 w 846338"/>
                  <a:gd name="connsiteY1" fmla="*/ 0 h 360004"/>
                  <a:gd name="connsiteX2" fmla="*/ 846338 w 846338"/>
                  <a:gd name="connsiteY2" fmla="*/ 180133 h 360004"/>
                  <a:gd name="connsiteX3" fmla="*/ 726652 w 846338"/>
                  <a:gd name="connsiteY3" fmla="*/ 360004 h 360004"/>
                  <a:gd name="connsiteX4" fmla="*/ 96645 w 846338"/>
                  <a:gd name="connsiteY4" fmla="*/ 360004 h 360004"/>
                  <a:gd name="connsiteX5" fmla="*/ 0 w 846338"/>
                  <a:gd name="connsiteY5" fmla="*/ 174214 h 360004"/>
                  <a:gd name="connsiteX6" fmla="*/ 96645 w 84633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241 w 881934"/>
                  <a:gd name="connsiteY0" fmla="*/ 0 h 360004"/>
                  <a:gd name="connsiteX1" fmla="*/ 762248 w 881934"/>
                  <a:gd name="connsiteY1" fmla="*/ 0 h 360004"/>
                  <a:gd name="connsiteX2" fmla="*/ 881934 w 881934"/>
                  <a:gd name="connsiteY2" fmla="*/ 180133 h 360004"/>
                  <a:gd name="connsiteX3" fmla="*/ 762248 w 881934"/>
                  <a:gd name="connsiteY3" fmla="*/ 360004 h 360004"/>
                  <a:gd name="connsiteX4" fmla="*/ 132241 w 881934"/>
                  <a:gd name="connsiteY4" fmla="*/ 360004 h 360004"/>
                  <a:gd name="connsiteX5" fmla="*/ 86 w 881934"/>
                  <a:gd name="connsiteY5" fmla="*/ 174214 h 360004"/>
                  <a:gd name="connsiteX6" fmla="*/ 132241 w 881934"/>
                  <a:gd name="connsiteY6" fmla="*/ 0 h 360004"/>
                  <a:gd name="connsiteX0" fmla="*/ 132241 w 881934"/>
                  <a:gd name="connsiteY0" fmla="*/ 0 h 360004"/>
                  <a:gd name="connsiteX1" fmla="*/ 762248 w 881934"/>
                  <a:gd name="connsiteY1" fmla="*/ 0 h 360004"/>
                  <a:gd name="connsiteX2" fmla="*/ 881934 w 881934"/>
                  <a:gd name="connsiteY2" fmla="*/ 180133 h 360004"/>
                  <a:gd name="connsiteX3" fmla="*/ 762248 w 881934"/>
                  <a:gd name="connsiteY3" fmla="*/ 360004 h 360004"/>
                  <a:gd name="connsiteX4" fmla="*/ 132241 w 881934"/>
                  <a:gd name="connsiteY4" fmla="*/ 360004 h 360004"/>
                  <a:gd name="connsiteX5" fmla="*/ 86 w 881934"/>
                  <a:gd name="connsiteY5" fmla="*/ 174214 h 360004"/>
                  <a:gd name="connsiteX6" fmla="*/ 132241 w 881934"/>
                  <a:gd name="connsiteY6" fmla="*/ 0 h 360004"/>
                  <a:gd name="connsiteX0" fmla="*/ 132241 w 881934"/>
                  <a:gd name="connsiteY0" fmla="*/ 0 h 360004"/>
                  <a:gd name="connsiteX1" fmla="*/ 762248 w 881934"/>
                  <a:gd name="connsiteY1" fmla="*/ 0 h 360004"/>
                  <a:gd name="connsiteX2" fmla="*/ 881934 w 881934"/>
                  <a:gd name="connsiteY2" fmla="*/ 180133 h 360004"/>
                  <a:gd name="connsiteX3" fmla="*/ 762248 w 881934"/>
                  <a:gd name="connsiteY3" fmla="*/ 360004 h 360004"/>
                  <a:gd name="connsiteX4" fmla="*/ 132241 w 881934"/>
                  <a:gd name="connsiteY4" fmla="*/ 360004 h 360004"/>
                  <a:gd name="connsiteX5" fmla="*/ 86 w 881934"/>
                  <a:gd name="connsiteY5" fmla="*/ 174214 h 360004"/>
                  <a:gd name="connsiteX6" fmla="*/ 132241 w 881934"/>
                  <a:gd name="connsiteY6" fmla="*/ 0 h 360004"/>
                  <a:gd name="connsiteX0" fmla="*/ 132293 w 881986"/>
                  <a:gd name="connsiteY0" fmla="*/ 0 h 360004"/>
                  <a:gd name="connsiteX1" fmla="*/ 762300 w 881986"/>
                  <a:gd name="connsiteY1" fmla="*/ 0 h 360004"/>
                  <a:gd name="connsiteX2" fmla="*/ 881986 w 881986"/>
                  <a:gd name="connsiteY2" fmla="*/ 180133 h 360004"/>
                  <a:gd name="connsiteX3" fmla="*/ 762300 w 881986"/>
                  <a:gd name="connsiteY3" fmla="*/ 360004 h 360004"/>
                  <a:gd name="connsiteX4" fmla="*/ 132293 w 881986"/>
                  <a:gd name="connsiteY4" fmla="*/ 360004 h 360004"/>
                  <a:gd name="connsiteX5" fmla="*/ 138 w 881986"/>
                  <a:gd name="connsiteY5" fmla="*/ 174214 h 360004"/>
                  <a:gd name="connsiteX6" fmla="*/ 132293 w 881986"/>
                  <a:gd name="connsiteY6" fmla="*/ 0 h 360004"/>
                  <a:gd name="connsiteX0" fmla="*/ 167751 w 917444"/>
                  <a:gd name="connsiteY0" fmla="*/ 0 h 360004"/>
                  <a:gd name="connsiteX1" fmla="*/ 797758 w 917444"/>
                  <a:gd name="connsiteY1" fmla="*/ 0 h 360004"/>
                  <a:gd name="connsiteX2" fmla="*/ 917444 w 917444"/>
                  <a:gd name="connsiteY2" fmla="*/ 180133 h 360004"/>
                  <a:gd name="connsiteX3" fmla="*/ 797758 w 917444"/>
                  <a:gd name="connsiteY3" fmla="*/ 360004 h 360004"/>
                  <a:gd name="connsiteX4" fmla="*/ 167751 w 917444"/>
                  <a:gd name="connsiteY4" fmla="*/ 360004 h 360004"/>
                  <a:gd name="connsiteX5" fmla="*/ 86 w 917444"/>
                  <a:gd name="connsiteY5" fmla="*/ 174214 h 360004"/>
                  <a:gd name="connsiteX6" fmla="*/ 167751 w 917444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76629"/>
                  <a:gd name="connsiteY0" fmla="*/ 0 h 360004"/>
                  <a:gd name="connsiteX1" fmla="*/ 797758 w 976629"/>
                  <a:gd name="connsiteY1" fmla="*/ 0 h 360004"/>
                  <a:gd name="connsiteX2" fmla="*/ 976629 w 976629"/>
                  <a:gd name="connsiteY2" fmla="*/ 177173 h 360004"/>
                  <a:gd name="connsiteX3" fmla="*/ 797758 w 976629"/>
                  <a:gd name="connsiteY3" fmla="*/ 360004 h 360004"/>
                  <a:gd name="connsiteX4" fmla="*/ 167751 w 976629"/>
                  <a:gd name="connsiteY4" fmla="*/ 360004 h 360004"/>
                  <a:gd name="connsiteX5" fmla="*/ 86 w 976629"/>
                  <a:gd name="connsiteY5" fmla="*/ 174214 h 360004"/>
                  <a:gd name="connsiteX6" fmla="*/ 167751 w 976629"/>
                  <a:gd name="connsiteY6" fmla="*/ 0 h 360004"/>
                  <a:gd name="connsiteX0" fmla="*/ 167751 w 976629"/>
                  <a:gd name="connsiteY0" fmla="*/ 0 h 360004"/>
                  <a:gd name="connsiteX1" fmla="*/ 797758 w 976629"/>
                  <a:gd name="connsiteY1" fmla="*/ 0 h 360004"/>
                  <a:gd name="connsiteX2" fmla="*/ 976629 w 976629"/>
                  <a:gd name="connsiteY2" fmla="*/ 177173 h 360004"/>
                  <a:gd name="connsiteX3" fmla="*/ 797758 w 976629"/>
                  <a:gd name="connsiteY3" fmla="*/ 360004 h 360004"/>
                  <a:gd name="connsiteX4" fmla="*/ 167751 w 976629"/>
                  <a:gd name="connsiteY4" fmla="*/ 360004 h 360004"/>
                  <a:gd name="connsiteX5" fmla="*/ 86 w 976629"/>
                  <a:gd name="connsiteY5" fmla="*/ 174214 h 360004"/>
                  <a:gd name="connsiteX6" fmla="*/ 167751 w 976629"/>
                  <a:gd name="connsiteY6" fmla="*/ 0 h 360004"/>
                  <a:gd name="connsiteX0" fmla="*/ 167751 w 976629"/>
                  <a:gd name="connsiteY0" fmla="*/ 0 h 360004"/>
                  <a:gd name="connsiteX1" fmla="*/ 797758 w 976629"/>
                  <a:gd name="connsiteY1" fmla="*/ 0 h 360004"/>
                  <a:gd name="connsiteX2" fmla="*/ 976629 w 976629"/>
                  <a:gd name="connsiteY2" fmla="*/ 177173 h 360004"/>
                  <a:gd name="connsiteX3" fmla="*/ 797758 w 976629"/>
                  <a:gd name="connsiteY3" fmla="*/ 360004 h 360004"/>
                  <a:gd name="connsiteX4" fmla="*/ 167751 w 976629"/>
                  <a:gd name="connsiteY4" fmla="*/ 360004 h 360004"/>
                  <a:gd name="connsiteX5" fmla="*/ 86 w 976629"/>
                  <a:gd name="connsiteY5" fmla="*/ 174214 h 360004"/>
                  <a:gd name="connsiteX6" fmla="*/ 167751 w 976629"/>
                  <a:gd name="connsiteY6" fmla="*/ 0 h 360004"/>
                  <a:gd name="connsiteX0" fmla="*/ 230789 w 1039667"/>
                  <a:gd name="connsiteY0" fmla="*/ 0 h 360004"/>
                  <a:gd name="connsiteX1" fmla="*/ 860796 w 1039667"/>
                  <a:gd name="connsiteY1" fmla="*/ 0 h 360004"/>
                  <a:gd name="connsiteX2" fmla="*/ 1039667 w 1039667"/>
                  <a:gd name="connsiteY2" fmla="*/ 177173 h 360004"/>
                  <a:gd name="connsiteX3" fmla="*/ 860796 w 1039667"/>
                  <a:gd name="connsiteY3" fmla="*/ 360004 h 360004"/>
                  <a:gd name="connsiteX4" fmla="*/ 230789 w 1039667"/>
                  <a:gd name="connsiteY4" fmla="*/ 360004 h 360004"/>
                  <a:gd name="connsiteX5" fmla="*/ 51 w 1039667"/>
                  <a:gd name="connsiteY5" fmla="*/ 171833 h 360004"/>
                  <a:gd name="connsiteX6" fmla="*/ 230789 w 1039667"/>
                  <a:gd name="connsiteY6" fmla="*/ 0 h 360004"/>
                  <a:gd name="connsiteX0" fmla="*/ 230789 w 1106059"/>
                  <a:gd name="connsiteY0" fmla="*/ 0 h 360004"/>
                  <a:gd name="connsiteX1" fmla="*/ 860796 w 1106059"/>
                  <a:gd name="connsiteY1" fmla="*/ 0 h 360004"/>
                  <a:gd name="connsiteX2" fmla="*/ 1106059 w 1106059"/>
                  <a:gd name="connsiteY2" fmla="*/ 179554 h 360004"/>
                  <a:gd name="connsiteX3" fmla="*/ 860796 w 1106059"/>
                  <a:gd name="connsiteY3" fmla="*/ 360004 h 360004"/>
                  <a:gd name="connsiteX4" fmla="*/ 230789 w 1106059"/>
                  <a:gd name="connsiteY4" fmla="*/ 360004 h 360004"/>
                  <a:gd name="connsiteX5" fmla="*/ 51 w 1106059"/>
                  <a:gd name="connsiteY5" fmla="*/ 171833 h 360004"/>
                  <a:gd name="connsiteX6" fmla="*/ 230789 w 1106059"/>
                  <a:gd name="connsiteY6" fmla="*/ 0 h 360004"/>
                  <a:gd name="connsiteX0" fmla="*/ 230800 w 1106070"/>
                  <a:gd name="connsiteY0" fmla="*/ 0 h 360004"/>
                  <a:gd name="connsiteX1" fmla="*/ 860807 w 1106070"/>
                  <a:gd name="connsiteY1" fmla="*/ 0 h 360004"/>
                  <a:gd name="connsiteX2" fmla="*/ 1106070 w 1106070"/>
                  <a:gd name="connsiteY2" fmla="*/ 179554 h 360004"/>
                  <a:gd name="connsiteX3" fmla="*/ 860807 w 1106070"/>
                  <a:gd name="connsiteY3" fmla="*/ 360004 h 360004"/>
                  <a:gd name="connsiteX4" fmla="*/ 230800 w 1106070"/>
                  <a:gd name="connsiteY4" fmla="*/ 360004 h 360004"/>
                  <a:gd name="connsiteX5" fmla="*/ 62 w 1106070"/>
                  <a:gd name="connsiteY5" fmla="*/ 171833 h 360004"/>
                  <a:gd name="connsiteX6" fmla="*/ 230800 w 1106070"/>
                  <a:gd name="connsiteY6" fmla="*/ 0 h 360004"/>
                  <a:gd name="connsiteX0" fmla="*/ 230800 w 1106070"/>
                  <a:gd name="connsiteY0" fmla="*/ 0 h 360004"/>
                  <a:gd name="connsiteX1" fmla="*/ 860807 w 1106070"/>
                  <a:gd name="connsiteY1" fmla="*/ 0 h 360004"/>
                  <a:gd name="connsiteX2" fmla="*/ 1106070 w 1106070"/>
                  <a:gd name="connsiteY2" fmla="*/ 179554 h 360004"/>
                  <a:gd name="connsiteX3" fmla="*/ 860807 w 1106070"/>
                  <a:gd name="connsiteY3" fmla="*/ 360004 h 360004"/>
                  <a:gd name="connsiteX4" fmla="*/ 230800 w 1106070"/>
                  <a:gd name="connsiteY4" fmla="*/ 360004 h 360004"/>
                  <a:gd name="connsiteX5" fmla="*/ 62 w 1106070"/>
                  <a:gd name="connsiteY5" fmla="*/ 171833 h 360004"/>
                  <a:gd name="connsiteX6" fmla="*/ 230800 w 1106070"/>
                  <a:gd name="connsiteY6" fmla="*/ 0 h 360004"/>
                  <a:gd name="connsiteX0" fmla="*/ 230813 w 1106083"/>
                  <a:gd name="connsiteY0" fmla="*/ 0 h 360004"/>
                  <a:gd name="connsiteX1" fmla="*/ 860820 w 1106083"/>
                  <a:gd name="connsiteY1" fmla="*/ 0 h 360004"/>
                  <a:gd name="connsiteX2" fmla="*/ 1106083 w 1106083"/>
                  <a:gd name="connsiteY2" fmla="*/ 179554 h 360004"/>
                  <a:gd name="connsiteX3" fmla="*/ 860820 w 1106083"/>
                  <a:gd name="connsiteY3" fmla="*/ 360004 h 360004"/>
                  <a:gd name="connsiteX4" fmla="*/ 230813 w 1106083"/>
                  <a:gd name="connsiteY4" fmla="*/ 360004 h 360004"/>
                  <a:gd name="connsiteX5" fmla="*/ 75 w 1106083"/>
                  <a:gd name="connsiteY5" fmla="*/ 171833 h 360004"/>
                  <a:gd name="connsiteX6" fmla="*/ 230813 w 1106083"/>
                  <a:gd name="connsiteY6" fmla="*/ 0 h 360004"/>
                  <a:gd name="connsiteX0" fmla="*/ 250717 w 1125987"/>
                  <a:gd name="connsiteY0" fmla="*/ 0 h 360004"/>
                  <a:gd name="connsiteX1" fmla="*/ 880724 w 1125987"/>
                  <a:gd name="connsiteY1" fmla="*/ 0 h 360004"/>
                  <a:gd name="connsiteX2" fmla="*/ 1125987 w 1125987"/>
                  <a:gd name="connsiteY2" fmla="*/ 179554 h 360004"/>
                  <a:gd name="connsiteX3" fmla="*/ 880724 w 1125987"/>
                  <a:gd name="connsiteY3" fmla="*/ 360004 h 360004"/>
                  <a:gd name="connsiteX4" fmla="*/ 250717 w 1125987"/>
                  <a:gd name="connsiteY4" fmla="*/ 360004 h 360004"/>
                  <a:gd name="connsiteX5" fmla="*/ 62 w 1125987"/>
                  <a:gd name="connsiteY5" fmla="*/ 171833 h 360004"/>
                  <a:gd name="connsiteX6" fmla="*/ 250717 w 1125987"/>
                  <a:gd name="connsiteY6" fmla="*/ 0 h 360004"/>
                  <a:gd name="connsiteX0" fmla="*/ 250718 w 1125988"/>
                  <a:gd name="connsiteY0" fmla="*/ 0 h 360004"/>
                  <a:gd name="connsiteX1" fmla="*/ 880725 w 1125988"/>
                  <a:gd name="connsiteY1" fmla="*/ 0 h 360004"/>
                  <a:gd name="connsiteX2" fmla="*/ 1125988 w 1125988"/>
                  <a:gd name="connsiteY2" fmla="*/ 179554 h 360004"/>
                  <a:gd name="connsiteX3" fmla="*/ 880725 w 1125988"/>
                  <a:gd name="connsiteY3" fmla="*/ 360004 h 360004"/>
                  <a:gd name="connsiteX4" fmla="*/ 250718 w 1125988"/>
                  <a:gd name="connsiteY4" fmla="*/ 360004 h 360004"/>
                  <a:gd name="connsiteX5" fmla="*/ 63 w 1125988"/>
                  <a:gd name="connsiteY5" fmla="*/ 171833 h 360004"/>
                  <a:gd name="connsiteX6" fmla="*/ 250718 w 1125988"/>
                  <a:gd name="connsiteY6" fmla="*/ 0 h 360004"/>
                  <a:gd name="connsiteX0" fmla="*/ 250705 w 1125975"/>
                  <a:gd name="connsiteY0" fmla="*/ 0 h 360004"/>
                  <a:gd name="connsiteX1" fmla="*/ 880712 w 1125975"/>
                  <a:gd name="connsiteY1" fmla="*/ 0 h 360004"/>
                  <a:gd name="connsiteX2" fmla="*/ 1125975 w 1125975"/>
                  <a:gd name="connsiteY2" fmla="*/ 179554 h 360004"/>
                  <a:gd name="connsiteX3" fmla="*/ 880712 w 1125975"/>
                  <a:gd name="connsiteY3" fmla="*/ 360004 h 360004"/>
                  <a:gd name="connsiteX4" fmla="*/ 250705 w 1125975"/>
                  <a:gd name="connsiteY4" fmla="*/ 360004 h 360004"/>
                  <a:gd name="connsiteX5" fmla="*/ 50 w 1125975"/>
                  <a:gd name="connsiteY5" fmla="*/ 171833 h 360004"/>
                  <a:gd name="connsiteX6" fmla="*/ 250705 w 1125975"/>
                  <a:gd name="connsiteY6" fmla="*/ 0 h 360004"/>
                  <a:gd name="connsiteX0" fmla="*/ 250655 w 1125925"/>
                  <a:gd name="connsiteY0" fmla="*/ 0 h 360004"/>
                  <a:gd name="connsiteX1" fmla="*/ 880662 w 1125925"/>
                  <a:gd name="connsiteY1" fmla="*/ 0 h 360004"/>
                  <a:gd name="connsiteX2" fmla="*/ 1125925 w 1125925"/>
                  <a:gd name="connsiteY2" fmla="*/ 179554 h 360004"/>
                  <a:gd name="connsiteX3" fmla="*/ 880662 w 1125925"/>
                  <a:gd name="connsiteY3" fmla="*/ 360004 h 360004"/>
                  <a:gd name="connsiteX4" fmla="*/ 250655 w 1125925"/>
                  <a:gd name="connsiteY4" fmla="*/ 360004 h 360004"/>
                  <a:gd name="connsiteX5" fmla="*/ 0 w 1125925"/>
                  <a:gd name="connsiteY5" fmla="*/ 171833 h 360004"/>
                  <a:gd name="connsiteX6" fmla="*/ 250655 w 1125925"/>
                  <a:gd name="connsiteY6" fmla="*/ 0 h 360004"/>
                  <a:gd name="connsiteX0" fmla="*/ 250655 w 1125925"/>
                  <a:gd name="connsiteY0" fmla="*/ 0 h 360004"/>
                  <a:gd name="connsiteX1" fmla="*/ 880662 w 1125925"/>
                  <a:gd name="connsiteY1" fmla="*/ 0 h 360004"/>
                  <a:gd name="connsiteX2" fmla="*/ 1125925 w 1125925"/>
                  <a:gd name="connsiteY2" fmla="*/ 179554 h 360004"/>
                  <a:gd name="connsiteX3" fmla="*/ 880662 w 1125925"/>
                  <a:gd name="connsiteY3" fmla="*/ 360004 h 360004"/>
                  <a:gd name="connsiteX4" fmla="*/ 250655 w 1125925"/>
                  <a:gd name="connsiteY4" fmla="*/ 360004 h 360004"/>
                  <a:gd name="connsiteX5" fmla="*/ 0 w 1125925"/>
                  <a:gd name="connsiteY5" fmla="*/ 171833 h 360004"/>
                  <a:gd name="connsiteX6" fmla="*/ 250655 w 1125925"/>
                  <a:gd name="connsiteY6" fmla="*/ 0 h 360004"/>
                  <a:gd name="connsiteX0" fmla="*/ 250655 w 880662"/>
                  <a:gd name="connsiteY0" fmla="*/ 0 h 360004"/>
                  <a:gd name="connsiteX1" fmla="*/ 880662 w 880662"/>
                  <a:gd name="connsiteY1" fmla="*/ 0 h 360004"/>
                  <a:gd name="connsiteX2" fmla="*/ 880662 w 880662"/>
                  <a:gd name="connsiteY2" fmla="*/ 360004 h 360004"/>
                  <a:gd name="connsiteX3" fmla="*/ 250655 w 880662"/>
                  <a:gd name="connsiteY3" fmla="*/ 360004 h 360004"/>
                  <a:gd name="connsiteX4" fmla="*/ 0 w 880662"/>
                  <a:gd name="connsiteY4" fmla="*/ 171833 h 360004"/>
                  <a:gd name="connsiteX5" fmla="*/ 250655 w 880662"/>
                  <a:gd name="connsiteY5" fmla="*/ 0 h 360004"/>
                  <a:gd name="connsiteX0" fmla="*/ 880662 w 1008135"/>
                  <a:gd name="connsiteY0" fmla="*/ 360004 h 360004"/>
                  <a:gd name="connsiteX1" fmla="*/ 250655 w 1008135"/>
                  <a:gd name="connsiteY1" fmla="*/ 360004 h 360004"/>
                  <a:gd name="connsiteX2" fmla="*/ 0 w 1008135"/>
                  <a:gd name="connsiteY2" fmla="*/ 171833 h 360004"/>
                  <a:gd name="connsiteX3" fmla="*/ 250655 w 1008135"/>
                  <a:gd name="connsiteY3" fmla="*/ 0 h 360004"/>
                  <a:gd name="connsiteX4" fmla="*/ 1008135 w 1008135"/>
                  <a:gd name="connsiteY4" fmla="*/ 91440 h 360004"/>
                  <a:gd name="connsiteX0" fmla="*/ 880662 w 901907"/>
                  <a:gd name="connsiteY0" fmla="*/ 360004 h 360004"/>
                  <a:gd name="connsiteX1" fmla="*/ 250655 w 901907"/>
                  <a:gd name="connsiteY1" fmla="*/ 360004 h 360004"/>
                  <a:gd name="connsiteX2" fmla="*/ 0 w 901907"/>
                  <a:gd name="connsiteY2" fmla="*/ 171833 h 360004"/>
                  <a:gd name="connsiteX3" fmla="*/ 250655 w 901907"/>
                  <a:gd name="connsiteY3" fmla="*/ 0 h 360004"/>
                  <a:gd name="connsiteX4" fmla="*/ 901907 w 901907"/>
                  <a:gd name="connsiteY4" fmla="*/ 7620 h 360004"/>
                  <a:gd name="connsiteX0" fmla="*/ 880662 w 880661"/>
                  <a:gd name="connsiteY0" fmla="*/ 497164 h 497164"/>
                  <a:gd name="connsiteX1" fmla="*/ 250655 w 880661"/>
                  <a:gd name="connsiteY1" fmla="*/ 497164 h 497164"/>
                  <a:gd name="connsiteX2" fmla="*/ 0 w 880661"/>
                  <a:gd name="connsiteY2" fmla="*/ 308993 h 497164"/>
                  <a:gd name="connsiteX3" fmla="*/ 250655 w 880661"/>
                  <a:gd name="connsiteY3" fmla="*/ 137160 h 497164"/>
                  <a:gd name="connsiteX4" fmla="*/ 657583 w 880661"/>
                  <a:gd name="connsiteY4" fmla="*/ 0 h 497164"/>
                  <a:gd name="connsiteX0" fmla="*/ 880662 w 891284"/>
                  <a:gd name="connsiteY0" fmla="*/ 360004 h 360004"/>
                  <a:gd name="connsiteX1" fmla="*/ 250655 w 891284"/>
                  <a:gd name="connsiteY1" fmla="*/ 360004 h 360004"/>
                  <a:gd name="connsiteX2" fmla="*/ 0 w 891284"/>
                  <a:gd name="connsiteY2" fmla="*/ 171833 h 360004"/>
                  <a:gd name="connsiteX3" fmla="*/ 250655 w 891284"/>
                  <a:gd name="connsiteY3" fmla="*/ 0 h 360004"/>
                  <a:gd name="connsiteX4" fmla="*/ 891284 w 891284"/>
                  <a:gd name="connsiteY4" fmla="*/ 0 h 360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1284" h="360004">
                    <a:moveTo>
                      <a:pt x="880662" y="360004"/>
                    </a:moveTo>
                    <a:lnTo>
                      <a:pt x="250655" y="360004"/>
                    </a:lnTo>
                    <a:cubicBezTo>
                      <a:pt x="152616" y="354878"/>
                      <a:pt x="2264" y="299582"/>
                      <a:pt x="0" y="171833"/>
                    </a:cubicBezTo>
                    <a:cubicBezTo>
                      <a:pt x="3343" y="47365"/>
                      <a:pt x="154493" y="2424"/>
                      <a:pt x="250655" y="0"/>
                    </a:cubicBezTo>
                    <a:lnTo>
                      <a:pt x="891284" y="0"/>
                    </a:lnTo>
                  </a:path>
                </a:pathLst>
              </a:cu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66" name="Straight Connector 42"/>
              <p:cNvCxnSpPr/>
              <p:nvPr/>
            </p:nvCxnSpPr>
            <p:spPr>
              <a:xfrm flipV="1">
                <a:off x="3750676" y="5555493"/>
                <a:ext cx="0" cy="45934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4" name="Rectangle 80"/>
            <p:cNvSpPr/>
            <p:nvPr/>
          </p:nvSpPr>
          <p:spPr>
            <a:xfrm>
              <a:off x="3244635" y="6187953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3" name="Tekstvak 32"/>
          <p:cNvSpPr txBox="1"/>
          <p:nvPr/>
        </p:nvSpPr>
        <p:spPr>
          <a:xfrm>
            <a:off x="4565983" y="3789004"/>
            <a:ext cx="374394" cy="360004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accent1"/>
                </a:solidFill>
              </a:rPr>
              <a:t>A</a:t>
            </a:r>
          </a:p>
        </p:txBody>
      </p:sp>
      <p:sp>
        <p:nvSpPr>
          <p:cNvPr id="34" name="Tekstvak 33"/>
          <p:cNvSpPr txBox="1"/>
          <p:nvPr/>
        </p:nvSpPr>
        <p:spPr>
          <a:xfrm>
            <a:off x="4115978" y="5409022"/>
            <a:ext cx="374394" cy="360004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accent1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40901735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BE" b="1" dirty="0" err="1"/>
              <a:t>moose</a:t>
            </a:r>
            <a:r>
              <a:rPr lang="nl-BE" dirty="0"/>
              <a:t> </a:t>
            </a:r>
            <a:r>
              <a:rPr lang="nl-BE" sz="4000" dirty="0" err="1"/>
              <a:t>for</a:t>
            </a:r>
            <a:r>
              <a:rPr lang="nl-BE" dirty="0"/>
              <a:t> </a:t>
            </a:r>
            <a:r>
              <a:rPr lang="nl-BE" dirty="0" err="1"/>
              <a:t>dcs</a:t>
            </a:r>
            <a:r>
              <a:rPr lang="nl-BE" dirty="0"/>
              <a:t> </a:t>
            </a:r>
            <a:r>
              <a:rPr lang="nl-BE" dirty="0" err="1"/>
              <a:t>world</a:t>
            </a:r>
            <a:br>
              <a:rPr lang="nl-BE" dirty="0"/>
            </a:br>
            <a:r>
              <a:rPr lang="nl-BE" sz="4800" b="1" dirty="0" err="1">
                <a:solidFill>
                  <a:schemeClr val="accent1"/>
                </a:solidFill>
              </a:rPr>
              <a:t>detection_AREAS</a:t>
            </a:r>
            <a:endParaRPr lang="nl-BE" b="1" dirty="0">
              <a:solidFill>
                <a:schemeClr val="accent1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4149009"/>
            <a:ext cx="9144000" cy="25200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85000"/>
              </a:lnSpc>
              <a:spcBef>
                <a:spcPct val="0"/>
              </a:spcBef>
            </a:pPr>
            <a:r>
              <a:rPr lang="nl-BE" sz="1800" cap="all" dirty="0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in joint development </a:t>
            </a:r>
          </a:p>
          <a:p>
            <a:pPr algn="r">
              <a:lnSpc>
                <a:spcPct val="85000"/>
              </a:lnSpc>
              <a:spcBef>
                <a:spcPct val="0"/>
              </a:spcBef>
            </a:pPr>
            <a:r>
              <a:rPr lang="nl-BE" sz="1800" cap="all" dirty="0" err="1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with</a:t>
            </a:r>
            <a:r>
              <a:rPr lang="nl-BE" sz="1800" cap="all" dirty="0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nl-BE" sz="1800" cap="all" dirty="0" err="1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the</a:t>
            </a:r>
            <a:r>
              <a:rPr lang="nl-BE" sz="1800" cap="all" dirty="0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  <a:p>
            <a:pPr algn="r">
              <a:lnSpc>
                <a:spcPct val="85000"/>
              </a:lnSpc>
              <a:spcBef>
                <a:spcPct val="0"/>
              </a:spcBef>
            </a:pPr>
            <a:r>
              <a:rPr lang="nl-BE" sz="1800" cap="all" dirty="0" err="1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moose</a:t>
            </a:r>
            <a:r>
              <a:rPr lang="nl-BE" sz="1800" cap="all" dirty="0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nl-BE" sz="1800" cap="all" dirty="0" err="1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framework</a:t>
            </a:r>
            <a:r>
              <a:rPr lang="nl-BE" sz="1800" cap="all" dirty="0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  <a:p>
            <a:pPr algn="r">
              <a:lnSpc>
                <a:spcPct val="85000"/>
              </a:lnSpc>
              <a:spcBef>
                <a:spcPct val="0"/>
              </a:spcBef>
            </a:pPr>
            <a:r>
              <a:rPr lang="nl-BE" sz="1800" cap="all" dirty="0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16400101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oog 13"/>
          <p:cNvSpPr/>
          <p:nvPr/>
        </p:nvSpPr>
        <p:spPr>
          <a:xfrm>
            <a:off x="-5319737" y="-1866669"/>
            <a:ext cx="13305758" cy="13305758"/>
          </a:xfrm>
          <a:prstGeom prst="arc">
            <a:avLst>
              <a:gd name="adj1" fmla="val 21158243"/>
              <a:gd name="adj2" fmla="val 1483187"/>
            </a:avLst>
          </a:prstGeom>
          <a:solidFill>
            <a:schemeClr val="tx1">
              <a:lumMod val="95000"/>
              <a:alpha val="25000"/>
            </a:schemeClr>
          </a:solidFill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2" name="Ovaal 31"/>
          <p:cNvSpPr/>
          <p:nvPr/>
        </p:nvSpPr>
        <p:spPr>
          <a:xfrm>
            <a:off x="4925987" y="4149008"/>
            <a:ext cx="2743060" cy="2811758"/>
          </a:xfrm>
          <a:prstGeom prst="ellipse">
            <a:avLst/>
          </a:prstGeom>
          <a:solidFill>
            <a:schemeClr val="accent3">
              <a:alpha val="50196"/>
            </a:schemeClr>
          </a:solidFill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endParaRPr lang="nl-BE" b="1" dirty="0">
              <a:solidFill>
                <a:schemeClr val="accent1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DETECTION_AREAS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idx="1"/>
          </p:nvPr>
        </p:nvSpPr>
        <p:spPr>
          <a:xfrm>
            <a:off x="8166023" y="4149008"/>
            <a:ext cx="3690041" cy="2430027"/>
          </a:xfrm>
          <a:solidFill>
            <a:schemeClr val="tx1"/>
          </a:solidFill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 defTabSz="457200"/>
            <a:r>
              <a:rPr lang="nl-BE" b="1" dirty="0" err="1">
                <a:solidFill>
                  <a:schemeClr val="accent1"/>
                </a:solidFill>
              </a:rPr>
              <a:t>Detect</a:t>
            </a:r>
            <a:r>
              <a:rPr lang="nl-BE" dirty="0">
                <a:solidFill>
                  <a:schemeClr val="accent1"/>
                </a:solidFill>
              </a:rPr>
              <a:t> units </a:t>
            </a:r>
            <a:r>
              <a:rPr lang="nl-BE" b="1" dirty="0" err="1">
                <a:solidFill>
                  <a:schemeClr val="accent1"/>
                </a:solidFill>
              </a:rPr>
              <a:t>within</a:t>
            </a:r>
            <a:r>
              <a:rPr lang="nl-BE" b="1" dirty="0">
                <a:solidFill>
                  <a:schemeClr val="accent1"/>
                </a:solidFill>
              </a:rPr>
              <a:t> Range</a:t>
            </a:r>
            <a:r>
              <a:rPr lang="nl-BE" dirty="0">
                <a:solidFill>
                  <a:schemeClr val="accent1"/>
                </a:solidFill>
              </a:rPr>
              <a:t>, </a:t>
            </a:r>
            <a:br>
              <a:rPr lang="nl-BE" dirty="0">
                <a:solidFill>
                  <a:schemeClr val="accent1"/>
                </a:solidFill>
              </a:rPr>
            </a:br>
            <a:r>
              <a:rPr lang="nl-BE" dirty="0" err="1">
                <a:solidFill>
                  <a:schemeClr val="accent1"/>
                </a:solidFill>
              </a:rPr>
              <a:t>and</a:t>
            </a:r>
            <a:r>
              <a:rPr lang="nl-BE" dirty="0">
                <a:solidFill>
                  <a:schemeClr val="accent1"/>
                </a:solidFill>
              </a:rPr>
              <a:t> </a:t>
            </a:r>
            <a:r>
              <a:rPr lang="nl-BE" b="1" dirty="0">
                <a:solidFill>
                  <a:schemeClr val="accent1"/>
                </a:solidFill>
              </a:rPr>
              <a:t>GROUP </a:t>
            </a:r>
            <a:r>
              <a:rPr lang="nl-BE" dirty="0" err="1">
                <a:solidFill>
                  <a:schemeClr val="accent1"/>
                </a:solidFill>
              </a:rPr>
              <a:t>the</a:t>
            </a:r>
            <a:r>
              <a:rPr lang="nl-BE" dirty="0">
                <a:solidFill>
                  <a:schemeClr val="accent1"/>
                </a:solidFill>
              </a:rPr>
              <a:t> </a:t>
            </a:r>
            <a:r>
              <a:rPr lang="nl-BE" b="1" dirty="0" err="1">
                <a:solidFill>
                  <a:schemeClr val="accent1"/>
                </a:solidFill>
              </a:rPr>
              <a:t>detected</a:t>
            </a:r>
            <a:r>
              <a:rPr lang="nl-BE" b="1" dirty="0">
                <a:solidFill>
                  <a:schemeClr val="accent1"/>
                </a:solidFill>
              </a:rPr>
              <a:t> units </a:t>
            </a:r>
            <a:br>
              <a:rPr lang="nl-BE" dirty="0">
                <a:solidFill>
                  <a:schemeClr val="accent1"/>
                </a:solidFill>
              </a:rPr>
            </a:br>
            <a:r>
              <a:rPr lang="nl-BE" dirty="0" err="1">
                <a:solidFill>
                  <a:schemeClr val="accent1"/>
                </a:solidFill>
              </a:rPr>
              <a:t>into</a:t>
            </a:r>
            <a:r>
              <a:rPr lang="nl-BE" dirty="0">
                <a:solidFill>
                  <a:schemeClr val="accent1"/>
                </a:solidFill>
              </a:rPr>
              <a:t> </a:t>
            </a:r>
            <a:r>
              <a:rPr lang="nl-BE" b="1" dirty="0" err="1">
                <a:solidFill>
                  <a:schemeClr val="accent1"/>
                </a:solidFill>
              </a:rPr>
              <a:t>Areas</a:t>
            </a:r>
            <a:r>
              <a:rPr lang="nl-BE" dirty="0">
                <a:solidFill>
                  <a:schemeClr val="accent1"/>
                </a:solidFill>
              </a:rPr>
              <a:t>. </a:t>
            </a:r>
            <a:r>
              <a:rPr lang="nl-BE" dirty="0" err="1">
                <a:solidFill>
                  <a:schemeClr val="accent1"/>
                </a:solidFill>
              </a:rPr>
              <a:t>Each</a:t>
            </a:r>
            <a:r>
              <a:rPr lang="nl-BE" dirty="0">
                <a:solidFill>
                  <a:schemeClr val="accent1"/>
                </a:solidFill>
              </a:rPr>
              <a:t> Area has a </a:t>
            </a:r>
            <a:r>
              <a:rPr lang="nl-BE" b="1" dirty="0">
                <a:solidFill>
                  <a:schemeClr val="accent1"/>
                </a:solidFill>
              </a:rPr>
              <a:t>Area Unit, </a:t>
            </a:r>
            <a:r>
              <a:rPr lang="nl-BE" dirty="0" err="1">
                <a:solidFill>
                  <a:schemeClr val="accent1"/>
                </a:solidFill>
              </a:rPr>
              <a:t>which</a:t>
            </a:r>
            <a:r>
              <a:rPr lang="nl-BE" dirty="0">
                <a:solidFill>
                  <a:schemeClr val="accent1"/>
                </a:solidFill>
              </a:rPr>
              <a:t> </a:t>
            </a:r>
            <a:r>
              <a:rPr lang="nl-BE" dirty="0" err="1">
                <a:solidFill>
                  <a:schemeClr val="accent1"/>
                </a:solidFill>
              </a:rPr>
              <a:t>defines</a:t>
            </a:r>
            <a:r>
              <a:rPr lang="nl-BE" dirty="0">
                <a:solidFill>
                  <a:schemeClr val="accent1"/>
                </a:solidFill>
              </a:rPr>
              <a:t> </a:t>
            </a:r>
            <a:r>
              <a:rPr lang="nl-BE" dirty="0" err="1">
                <a:solidFill>
                  <a:schemeClr val="accent1"/>
                </a:solidFill>
              </a:rPr>
              <a:t>the</a:t>
            </a:r>
            <a:r>
              <a:rPr lang="nl-BE" dirty="0">
                <a:solidFill>
                  <a:schemeClr val="accent1"/>
                </a:solidFill>
              </a:rPr>
              <a:t> </a:t>
            </a:r>
            <a:r>
              <a:rPr lang="nl-BE" b="1" dirty="0">
                <a:solidFill>
                  <a:schemeClr val="accent1"/>
                </a:solidFill>
              </a:rPr>
              <a:t>center </a:t>
            </a:r>
            <a:r>
              <a:rPr lang="nl-BE" dirty="0">
                <a:solidFill>
                  <a:schemeClr val="accent1"/>
                </a:solidFill>
              </a:rPr>
              <a:t>of </a:t>
            </a:r>
            <a:r>
              <a:rPr lang="nl-BE" dirty="0" err="1">
                <a:solidFill>
                  <a:schemeClr val="accent1"/>
                </a:solidFill>
              </a:rPr>
              <a:t>the</a:t>
            </a:r>
            <a:r>
              <a:rPr lang="nl-BE" dirty="0">
                <a:solidFill>
                  <a:schemeClr val="accent1"/>
                </a:solidFill>
              </a:rPr>
              <a:t> Area. </a:t>
            </a:r>
            <a:r>
              <a:rPr lang="nl-BE" dirty="0" err="1">
                <a:solidFill>
                  <a:schemeClr val="accent1"/>
                </a:solidFill>
              </a:rPr>
              <a:t>Areas</a:t>
            </a:r>
            <a:r>
              <a:rPr lang="nl-BE" dirty="0">
                <a:solidFill>
                  <a:schemeClr val="accent1"/>
                </a:solidFill>
              </a:rPr>
              <a:t> are </a:t>
            </a:r>
            <a:r>
              <a:rPr lang="nl-BE" b="1" dirty="0" err="1">
                <a:solidFill>
                  <a:schemeClr val="accent1"/>
                </a:solidFill>
              </a:rPr>
              <a:t>dynamically</a:t>
            </a:r>
            <a:r>
              <a:rPr lang="nl-BE" b="1" dirty="0">
                <a:solidFill>
                  <a:schemeClr val="accent1"/>
                </a:solidFill>
              </a:rPr>
              <a:t> </a:t>
            </a:r>
            <a:r>
              <a:rPr lang="nl-BE" b="1" dirty="0" err="1">
                <a:solidFill>
                  <a:schemeClr val="accent1"/>
                </a:solidFill>
              </a:rPr>
              <a:t>created</a:t>
            </a:r>
            <a:r>
              <a:rPr lang="nl-BE" b="1" dirty="0">
                <a:solidFill>
                  <a:schemeClr val="accent1"/>
                </a:solidFill>
              </a:rPr>
              <a:t> </a:t>
            </a:r>
            <a:r>
              <a:rPr lang="nl-BE" dirty="0" err="1">
                <a:solidFill>
                  <a:schemeClr val="accent1"/>
                </a:solidFill>
              </a:rPr>
              <a:t>upon</a:t>
            </a:r>
            <a:r>
              <a:rPr lang="nl-BE" dirty="0">
                <a:solidFill>
                  <a:schemeClr val="accent1"/>
                </a:solidFill>
              </a:rPr>
              <a:t> unit </a:t>
            </a:r>
            <a:r>
              <a:rPr lang="nl-BE" dirty="0" err="1">
                <a:solidFill>
                  <a:schemeClr val="accent1"/>
                </a:solidFill>
              </a:rPr>
              <a:t>detection</a:t>
            </a:r>
            <a:r>
              <a:rPr lang="nl-BE" dirty="0">
                <a:solidFill>
                  <a:schemeClr val="accent1"/>
                </a:solidFill>
              </a:rPr>
              <a:t> </a:t>
            </a:r>
            <a:r>
              <a:rPr lang="nl-BE" dirty="0" err="1">
                <a:solidFill>
                  <a:schemeClr val="accent1"/>
                </a:solidFill>
              </a:rPr>
              <a:t>and</a:t>
            </a:r>
            <a:r>
              <a:rPr lang="nl-BE" dirty="0">
                <a:solidFill>
                  <a:schemeClr val="accent1"/>
                </a:solidFill>
              </a:rPr>
              <a:t> unit </a:t>
            </a:r>
            <a:r>
              <a:rPr lang="nl-BE" b="1" dirty="0" err="1">
                <a:solidFill>
                  <a:schemeClr val="accent1"/>
                </a:solidFill>
              </a:rPr>
              <a:t>movement</a:t>
            </a:r>
            <a:r>
              <a:rPr lang="nl-BE" dirty="0">
                <a:solidFill>
                  <a:schemeClr val="accent1"/>
                </a:solidFill>
              </a:rPr>
              <a:t>.</a:t>
            </a:r>
            <a:endParaRPr lang="nl-BE" b="1" dirty="0">
              <a:solidFill>
                <a:schemeClr val="accent1"/>
              </a:solidFill>
            </a:endParaRPr>
          </a:p>
        </p:txBody>
      </p:sp>
      <p:cxnSp>
        <p:nvCxnSpPr>
          <p:cNvPr id="5" name="Rechte verbindingslijn met pijl 4"/>
          <p:cNvCxnSpPr>
            <a:cxnSpLocks/>
            <a:endCxn id="81" idx="0"/>
          </p:cNvCxnSpPr>
          <p:nvPr/>
        </p:nvCxnSpPr>
        <p:spPr>
          <a:xfrm>
            <a:off x="1808155" y="4850181"/>
            <a:ext cx="3736920" cy="1215444"/>
          </a:xfrm>
          <a:prstGeom prst="straightConnector1">
            <a:avLst/>
          </a:prstGeom>
          <a:ln w="9525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echte verbindingslijn met pijl 5"/>
          <p:cNvCxnSpPr>
            <a:cxnSpLocks/>
          </p:cNvCxnSpPr>
          <p:nvPr/>
        </p:nvCxnSpPr>
        <p:spPr>
          <a:xfrm>
            <a:off x="1808155" y="4850181"/>
            <a:ext cx="4192710" cy="591277"/>
          </a:xfrm>
          <a:prstGeom prst="straightConnector1">
            <a:avLst/>
          </a:prstGeom>
          <a:ln w="9525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met pijl 6"/>
          <p:cNvCxnSpPr>
            <a:cxnSpLocks/>
          </p:cNvCxnSpPr>
          <p:nvPr/>
        </p:nvCxnSpPr>
        <p:spPr>
          <a:xfrm flipV="1">
            <a:off x="1808155" y="4779015"/>
            <a:ext cx="3927841" cy="71166"/>
          </a:xfrm>
          <a:prstGeom prst="straightConnector1">
            <a:avLst/>
          </a:prstGeom>
          <a:ln w="9525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54"/>
          <p:cNvGrpSpPr/>
          <p:nvPr/>
        </p:nvGrpSpPr>
        <p:grpSpPr>
          <a:xfrm>
            <a:off x="836275" y="4565611"/>
            <a:ext cx="900010" cy="539852"/>
            <a:chOff x="875941" y="4540516"/>
            <a:chExt cx="900010" cy="539852"/>
          </a:xfrm>
        </p:grpSpPr>
        <p:sp>
          <p:nvSpPr>
            <p:cNvPr id="40" name="Rectangle 44"/>
            <p:cNvSpPr/>
            <p:nvPr/>
          </p:nvSpPr>
          <p:spPr>
            <a:xfrm>
              <a:off x="875941" y="4540516"/>
              <a:ext cx="900010" cy="539852"/>
            </a:xfrm>
            <a:prstGeom prst="rect">
              <a:avLst/>
            </a:prstGeom>
            <a:solidFill>
              <a:srgbClr val="80FEFF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Straight Connector 45"/>
            <p:cNvCxnSpPr/>
            <p:nvPr/>
          </p:nvCxnSpPr>
          <p:spPr>
            <a:xfrm flipV="1">
              <a:off x="875941" y="4550451"/>
              <a:ext cx="900010" cy="529917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tangle 80"/>
            <p:cNvSpPr/>
            <p:nvPr/>
          </p:nvSpPr>
          <p:spPr>
            <a:xfrm>
              <a:off x="1100943" y="4728750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Oval 47"/>
            <p:cNvSpPr/>
            <p:nvPr/>
          </p:nvSpPr>
          <p:spPr>
            <a:xfrm>
              <a:off x="1181379" y="4949073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49"/>
            <p:cNvSpPr/>
            <p:nvPr/>
          </p:nvSpPr>
          <p:spPr>
            <a:xfrm>
              <a:off x="1292194" y="4949073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50"/>
            <p:cNvSpPr/>
            <p:nvPr/>
          </p:nvSpPr>
          <p:spPr>
            <a:xfrm>
              <a:off x="1404290" y="4952226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Group 7"/>
          <p:cNvGrpSpPr/>
          <p:nvPr/>
        </p:nvGrpSpPr>
        <p:grpSpPr>
          <a:xfrm>
            <a:off x="6005999" y="5229020"/>
            <a:ext cx="545140" cy="622884"/>
            <a:chOff x="10596050" y="3609156"/>
            <a:chExt cx="630007" cy="719854"/>
          </a:xfrm>
        </p:grpSpPr>
        <p:sp>
          <p:nvSpPr>
            <p:cNvPr id="73" name="Rectangle 4"/>
            <p:cNvSpPr/>
            <p:nvPr/>
          </p:nvSpPr>
          <p:spPr>
            <a:xfrm>
              <a:off x="10596050" y="3609156"/>
              <a:ext cx="630007" cy="719854"/>
            </a:xfrm>
            <a:custGeom>
              <a:avLst/>
              <a:gdLst>
                <a:gd name="connsiteX0" fmla="*/ 0 w 540006"/>
                <a:gd name="connsiteY0" fmla="*/ 0 h 540006"/>
                <a:gd name="connsiteX1" fmla="*/ 540006 w 540006"/>
                <a:gd name="connsiteY1" fmla="*/ 0 h 540006"/>
                <a:gd name="connsiteX2" fmla="*/ 540006 w 540006"/>
                <a:gd name="connsiteY2" fmla="*/ 540006 h 540006"/>
                <a:gd name="connsiteX3" fmla="*/ 0 w 540006"/>
                <a:gd name="connsiteY3" fmla="*/ 540006 h 540006"/>
                <a:gd name="connsiteX4" fmla="*/ 0 w 540006"/>
                <a:gd name="connsiteY4" fmla="*/ 0 h 540006"/>
                <a:gd name="connsiteX0" fmla="*/ 0 w 540006"/>
                <a:gd name="connsiteY0" fmla="*/ 939 h 540945"/>
                <a:gd name="connsiteX1" fmla="*/ 276676 w 540006"/>
                <a:gd name="connsiteY1" fmla="*/ 0 h 540945"/>
                <a:gd name="connsiteX2" fmla="*/ 540006 w 540006"/>
                <a:gd name="connsiteY2" fmla="*/ 939 h 540945"/>
                <a:gd name="connsiteX3" fmla="*/ 540006 w 540006"/>
                <a:gd name="connsiteY3" fmla="*/ 540945 h 540945"/>
                <a:gd name="connsiteX4" fmla="*/ 0 w 540006"/>
                <a:gd name="connsiteY4" fmla="*/ 540945 h 540945"/>
                <a:gd name="connsiteX5" fmla="*/ 0 w 540006"/>
                <a:gd name="connsiteY5" fmla="*/ 939 h 540945"/>
                <a:gd name="connsiteX0" fmla="*/ 0 w 540006"/>
                <a:gd name="connsiteY0" fmla="*/ 268728 h 808734"/>
                <a:gd name="connsiteX1" fmla="*/ 279941 w 540006"/>
                <a:gd name="connsiteY1" fmla="*/ 0 h 808734"/>
                <a:gd name="connsiteX2" fmla="*/ 540006 w 540006"/>
                <a:gd name="connsiteY2" fmla="*/ 268728 h 808734"/>
                <a:gd name="connsiteX3" fmla="*/ 540006 w 540006"/>
                <a:gd name="connsiteY3" fmla="*/ 808734 h 808734"/>
                <a:gd name="connsiteX4" fmla="*/ 0 w 540006"/>
                <a:gd name="connsiteY4" fmla="*/ 808734 h 808734"/>
                <a:gd name="connsiteX5" fmla="*/ 0 w 540006"/>
                <a:gd name="connsiteY5" fmla="*/ 268728 h 808734"/>
                <a:gd name="connsiteX0" fmla="*/ 0 w 631446"/>
                <a:gd name="connsiteY0" fmla="*/ 808734 h 900174"/>
                <a:gd name="connsiteX1" fmla="*/ 0 w 631446"/>
                <a:gd name="connsiteY1" fmla="*/ 268728 h 900174"/>
                <a:gd name="connsiteX2" fmla="*/ 279941 w 631446"/>
                <a:gd name="connsiteY2" fmla="*/ 0 h 900174"/>
                <a:gd name="connsiteX3" fmla="*/ 540006 w 631446"/>
                <a:gd name="connsiteY3" fmla="*/ 268728 h 900174"/>
                <a:gd name="connsiteX4" fmla="*/ 631446 w 631446"/>
                <a:gd name="connsiteY4" fmla="*/ 900174 h 900174"/>
                <a:gd name="connsiteX0" fmla="*/ 0 w 562866"/>
                <a:gd name="connsiteY0" fmla="*/ 808734 h 834860"/>
                <a:gd name="connsiteX1" fmla="*/ 0 w 562866"/>
                <a:gd name="connsiteY1" fmla="*/ 268728 h 834860"/>
                <a:gd name="connsiteX2" fmla="*/ 279941 w 562866"/>
                <a:gd name="connsiteY2" fmla="*/ 0 h 834860"/>
                <a:gd name="connsiteX3" fmla="*/ 540006 w 562866"/>
                <a:gd name="connsiteY3" fmla="*/ 268728 h 834860"/>
                <a:gd name="connsiteX4" fmla="*/ 562866 w 562866"/>
                <a:gd name="connsiteY4" fmla="*/ 834860 h 834860"/>
                <a:gd name="connsiteX0" fmla="*/ 0 w 553068"/>
                <a:gd name="connsiteY0" fmla="*/ 808734 h 815266"/>
                <a:gd name="connsiteX1" fmla="*/ 0 w 553068"/>
                <a:gd name="connsiteY1" fmla="*/ 268728 h 815266"/>
                <a:gd name="connsiteX2" fmla="*/ 279941 w 553068"/>
                <a:gd name="connsiteY2" fmla="*/ 0 h 815266"/>
                <a:gd name="connsiteX3" fmla="*/ 540006 w 553068"/>
                <a:gd name="connsiteY3" fmla="*/ 268728 h 815266"/>
                <a:gd name="connsiteX4" fmla="*/ 553068 w 553068"/>
                <a:gd name="connsiteY4" fmla="*/ 815266 h 815266"/>
                <a:gd name="connsiteX0" fmla="*/ 0 w 540006"/>
                <a:gd name="connsiteY0" fmla="*/ 808734 h 815266"/>
                <a:gd name="connsiteX1" fmla="*/ 0 w 540006"/>
                <a:gd name="connsiteY1" fmla="*/ 268728 h 815266"/>
                <a:gd name="connsiteX2" fmla="*/ 279941 w 540006"/>
                <a:gd name="connsiteY2" fmla="*/ 0 h 815266"/>
                <a:gd name="connsiteX3" fmla="*/ 540006 w 540006"/>
                <a:gd name="connsiteY3" fmla="*/ 268728 h 815266"/>
                <a:gd name="connsiteX4" fmla="*/ 540005 w 540006"/>
                <a:gd name="connsiteY4" fmla="*/ 815266 h 815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0006" h="815266">
                  <a:moveTo>
                    <a:pt x="0" y="808734"/>
                  </a:moveTo>
                  <a:lnTo>
                    <a:pt x="0" y="268728"/>
                  </a:lnTo>
                  <a:lnTo>
                    <a:pt x="279941" y="0"/>
                  </a:lnTo>
                  <a:lnTo>
                    <a:pt x="540006" y="268728"/>
                  </a:lnTo>
                  <a:cubicBezTo>
                    <a:pt x="540006" y="448730"/>
                    <a:pt x="540005" y="815266"/>
                    <a:pt x="540005" y="815266"/>
                  </a:cubicBezTo>
                </a:path>
              </a:pathLst>
            </a:cu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4" name="Flowchart: Collate 27"/>
            <p:cNvSpPr/>
            <p:nvPr/>
          </p:nvSpPr>
          <p:spPr>
            <a:xfrm rot="5400000">
              <a:off x="10823990" y="3891919"/>
              <a:ext cx="174126" cy="348252"/>
            </a:xfrm>
            <a:prstGeom prst="flowChartCollat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5" name="TextBox 1"/>
            <p:cNvSpPr txBox="1"/>
            <p:nvPr/>
          </p:nvSpPr>
          <p:spPr>
            <a:xfrm>
              <a:off x="10641050" y="3666907"/>
              <a:ext cx="540006" cy="302099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algn="ctr"/>
              <a:r>
                <a:rPr lang="hu-HU" b="1" dirty="0">
                  <a:solidFill>
                    <a:schemeClr val="bg1"/>
                  </a:solidFill>
                </a:rPr>
                <a:t>A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6" name="Group 23"/>
          <p:cNvGrpSpPr/>
          <p:nvPr/>
        </p:nvGrpSpPr>
        <p:grpSpPr>
          <a:xfrm>
            <a:off x="5825997" y="4509012"/>
            <a:ext cx="540006" cy="540006"/>
            <a:chOff x="7557854" y="4068597"/>
            <a:chExt cx="540006" cy="540006"/>
          </a:xfrm>
        </p:grpSpPr>
        <p:sp>
          <p:nvSpPr>
            <p:cNvPr id="77" name="Rectangle 31"/>
            <p:cNvSpPr/>
            <p:nvPr/>
          </p:nvSpPr>
          <p:spPr>
            <a:xfrm rot="18900000">
              <a:off x="7557854" y="4068597"/>
              <a:ext cx="540006" cy="540006"/>
            </a:xfrm>
            <a:prstGeom prst="rect">
              <a:avLst/>
            </a:pr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80"/>
            <p:cNvSpPr/>
            <p:nvPr/>
          </p:nvSpPr>
          <p:spPr>
            <a:xfrm>
              <a:off x="7602854" y="4238307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9" name="Straight Connector 22"/>
            <p:cNvCxnSpPr>
              <a:stCxn id="77" idx="0"/>
              <a:endCxn id="77" idx="1"/>
            </p:cNvCxnSpPr>
            <p:nvPr/>
          </p:nvCxnSpPr>
          <p:spPr>
            <a:xfrm>
              <a:off x="7636936" y="4147679"/>
              <a:ext cx="0" cy="381842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53"/>
          <p:cNvGrpSpPr/>
          <p:nvPr/>
        </p:nvGrpSpPr>
        <p:grpSpPr>
          <a:xfrm>
            <a:off x="5465993" y="5949028"/>
            <a:ext cx="540006" cy="577521"/>
            <a:chOff x="3189020" y="5990595"/>
            <a:chExt cx="540006" cy="577521"/>
          </a:xfrm>
        </p:grpSpPr>
        <p:sp>
          <p:nvSpPr>
            <p:cNvPr id="81" name="Rectangle 37"/>
            <p:cNvSpPr/>
            <p:nvPr/>
          </p:nvSpPr>
          <p:spPr>
            <a:xfrm rot="18900000">
              <a:off x="3189020" y="6028110"/>
              <a:ext cx="540006" cy="540006"/>
            </a:xfrm>
            <a:prstGeom prst="rect">
              <a:avLst/>
            </a:pr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Isosceles Triangle 70"/>
            <p:cNvSpPr/>
            <p:nvPr/>
          </p:nvSpPr>
          <p:spPr>
            <a:xfrm>
              <a:off x="3244635" y="6287005"/>
              <a:ext cx="450005" cy="174819"/>
            </a:xfrm>
            <a:custGeom>
              <a:avLst/>
              <a:gdLst>
                <a:gd name="connsiteX0" fmla="*/ 0 w 720008"/>
                <a:gd name="connsiteY0" fmla="*/ 620697 h 620697"/>
                <a:gd name="connsiteX1" fmla="*/ 360004 w 720008"/>
                <a:gd name="connsiteY1" fmla="*/ 0 h 620697"/>
                <a:gd name="connsiteX2" fmla="*/ 720008 w 720008"/>
                <a:gd name="connsiteY2" fmla="*/ 620697 h 620697"/>
                <a:gd name="connsiteX3" fmla="*/ 0 w 720008"/>
                <a:gd name="connsiteY3" fmla="*/ 620697 h 620697"/>
                <a:gd name="connsiteX0" fmla="*/ 0 w 811448"/>
                <a:gd name="connsiteY0" fmla="*/ 620697 h 712137"/>
                <a:gd name="connsiteX1" fmla="*/ 360004 w 811448"/>
                <a:gd name="connsiteY1" fmla="*/ 0 h 712137"/>
                <a:gd name="connsiteX2" fmla="*/ 811448 w 811448"/>
                <a:gd name="connsiteY2" fmla="*/ 712137 h 712137"/>
                <a:gd name="connsiteX0" fmla="*/ 0 w 724951"/>
                <a:gd name="connsiteY0" fmla="*/ 620697 h 620697"/>
                <a:gd name="connsiteX1" fmla="*/ 360004 w 724951"/>
                <a:gd name="connsiteY1" fmla="*/ 0 h 620697"/>
                <a:gd name="connsiteX2" fmla="*/ 724951 w 724951"/>
                <a:gd name="connsiteY2" fmla="*/ 600927 h 620697"/>
                <a:gd name="connsiteX0" fmla="*/ 0 w 743486"/>
                <a:gd name="connsiteY0" fmla="*/ 620697 h 625641"/>
                <a:gd name="connsiteX1" fmla="*/ 360004 w 743486"/>
                <a:gd name="connsiteY1" fmla="*/ 0 h 625641"/>
                <a:gd name="connsiteX2" fmla="*/ 743486 w 743486"/>
                <a:gd name="connsiteY2" fmla="*/ 625641 h 625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3486" h="625641">
                  <a:moveTo>
                    <a:pt x="0" y="620697"/>
                  </a:moveTo>
                  <a:lnTo>
                    <a:pt x="360004" y="0"/>
                  </a:lnTo>
                  <a:cubicBezTo>
                    <a:pt x="480005" y="206899"/>
                    <a:pt x="743486" y="625641"/>
                    <a:pt x="743486" y="625641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3" name="Group 40"/>
            <p:cNvGrpSpPr/>
            <p:nvPr/>
          </p:nvGrpSpPr>
          <p:grpSpPr>
            <a:xfrm>
              <a:off x="3414054" y="5990595"/>
              <a:ext cx="89937" cy="159722"/>
              <a:chOff x="3570816" y="5383714"/>
              <a:chExt cx="360005" cy="639344"/>
            </a:xfrm>
          </p:grpSpPr>
          <p:sp>
            <p:nvSpPr>
              <p:cNvPr id="85" name="Rectangle 80"/>
              <p:cNvSpPr/>
              <p:nvPr/>
            </p:nvSpPr>
            <p:spPr>
              <a:xfrm rot="5400000">
                <a:off x="3431147" y="5523383"/>
                <a:ext cx="639344" cy="360005"/>
              </a:xfrm>
              <a:custGeom>
                <a:avLst/>
                <a:gdLst>
                  <a:gd name="connsiteX0" fmla="*/ 0 w 630007"/>
                  <a:gd name="connsiteY0" fmla="*/ 0 h 360004"/>
                  <a:gd name="connsiteX1" fmla="*/ 630007 w 630007"/>
                  <a:gd name="connsiteY1" fmla="*/ 0 h 360004"/>
                  <a:gd name="connsiteX2" fmla="*/ 630007 w 630007"/>
                  <a:gd name="connsiteY2" fmla="*/ 360004 h 360004"/>
                  <a:gd name="connsiteX3" fmla="*/ 0 w 630007"/>
                  <a:gd name="connsiteY3" fmla="*/ 360004 h 360004"/>
                  <a:gd name="connsiteX4" fmla="*/ 0 w 630007"/>
                  <a:gd name="connsiteY4" fmla="*/ 0 h 360004"/>
                  <a:gd name="connsiteX0" fmla="*/ 0 w 630007"/>
                  <a:gd name="connsiteY0" fmla="*/ 0 h 360004"/>
                  <a:gd name="connsiteX1" fmla="*/ 630007 w 630007"/>
                  <a:gd name="connsiteY1" fmla="*/ 0 h 360004"/>
                  <a:gd name="connsiteX2" fmla="*/ 628365 w 630007"/>
                  <a:gd name="connsiteY2" fmla="*/ 177173 h 360004"/>
                  <a:gd name="connsiteX3" fmla="*/ 630007 w 630007"/>
                  <a:gd name="connsiteY3" fmla="*/ 360004 h 360004"/>
                  <a:gd name="connsiteX4" fmla="*/ 0 w 630007"/>
                  <a:gd name="connsiteY4" fmla="*/ 360004 h 360004"/>
                  <a:gd name="connsiteX5" fmla="*/ 0 w 630007"/>
                  <a:gd name="connsiteY5" fmla="*/ 0 h 360004"/>
                  <a:gd name="connsiteX0" fmla="*/ 1950 w 631957"/>
                  <a:gd name="connsiteY0" fmla="*/ 0 h 360004"/>
                  <a:gd name="connsiteX1" fmla="*/ 631957 w 631957"/>
                  <a:gd name="connsiteY1" fmla="*/ 0 h 360004"/>
                  <a:gd name="connsiteX2" fmla="*/ 630315 w 631957"/>
                  <a:gd name="connsiteY2" fmla="*/ 177173 h 360004"/>
                  <a:gd name="connsiteX3" fmla="*/ 631957 w 631957"/>
                  <a:gd name="connsiteY3" fmla="*/ 360004 h 360004"/>
                  <a:gd name="connsiteX4" fmla="*/ 1950 w 631957"/>
                  <a:gd name="connsiteY4" fmla="*/ 360004 h 360004"/>
                  <a:gd name="connsiteX5" fmla="*/ 0 w 631957"/>
                  <a:gd name="connsiteY5" fmla="*/ 174214 h 360004"/>
                  <a:gd name="connsiteX6" fmla="*/ 1950 w 631957"/>
                  <a:gd name="connsiteY6" fmla="*/ 0 h 360004"/>
                  <a:gd name="connsiteX0" fmla="*/ 1950 w 751644"/>
                  <a:gd name="connsiteY0" fmla="*/ 0 h 360004"/>
                  <a:gd name="connsiteX1" fmla="*/ 631957 w 751644"/>
                  <a:gd name="connsiteY1" fmla="*/ 0 h 360004"/>
                  <a:gd name="connsiteX2" fmla="*/ 751643 w 751644"/>
                  <a:gd name="connsiteY2" fmla="*/ 180133 h 360004"/>
                  <a:gd name="connsiteX3" fmla="*/ 631957 w 751644"/>
                  <a:gd name="connsiteY3" fmla="*/ 360004 h 360004"/>
                  <a:gd name="connsiteX4" fmla="*/ 1950 w 751644"/>
                  <a:gd name="connsiteY4" fmla="*/ 360004 h 360004"/>
                  <a:gd name="connsiteX5" fmla="*/ 0 w 751644"/>
                  <a:gd name="connsiteY5" fmla="*/ 174214 h 360004"/>
                  <a:gd name="connsiteX6" fmla="*/ 1950 w 751644"/>
                  <a:gd name="connsiteY6" fmla="*/ 0 h 360004"/>
                  <a:gd name="connsiteX0" fmla="*/ 96645 w 846339"/>
                  <a:gd name="connsiteY0" fmla="*/ 0 h 360004"/>
                  <a:gd name="connsiteX1" fmla="*/ 726652 w 846339"/>
                  <a:gd name="connsiteY1" fmla="*/ 0 h 360004"/>
                  <a:gd name="connsiteX2" fmla="*/ 846338 w 846339"/>
                  <a:gd name="connsiteY2" fmla="*/ 180133 h 360004"/>
                  <a:gd name="connsiteX3" fmla="*/ 726652 w 846339"/>
                  <a:gd name="connsiteY3" fmla="*/ 360004 h 360004"/>
                  <a:gd name="connsiteX4" fmla="*/ 96645 w 846339"/>
                  <a:gd name="connsiteY4" fmla="*/ 360004 h 360004"/>
                  <a:gd name="connsiteX5" fmla="*/ 0 w 846339"/>
                  <a:gd name="connsiteY5" fmla="*/ 174214 h 360004"/>
                  <a:gd name="connsiteX6" fmla="*/ 96645 w 846339"/>
                  <a:gd name="connsiteY6" fmla="*/ 0 h 360004"/>
                  <a:gd name="connsiteX0" fmla="*/ 96645 w 846339"/>
                  <a:gd name="connsiteY0" fmla="*/ 0 h 360004"/>
                  <a:gd name="connsiteX1" fmla="*/ 726652 w 846339"/>
                  <a:gd name="connsiteY1" fmla="*/ 0 h 360004"/>
                  <a:gd name="connsiteX2" fmla="*/ 846338 w 846339"/>
                  <a:gd name="connsiteY2" fmla="*/ 180133 h 360004"/>
                  <a:gd name="connsiteX3" fmla="*/ 726652 w 846339"/>
                  <a:gd name="connsiteY3" fmla="*/ 360004 h 360004"/>
                  <a:gd name="connsiteX4" fmla="*/ 96645 w 846339"/>
                  <a:gd name="connsiteY4" fmla="*/ 360004 h 360004"/>
                  <a:gd name="connsiteX5" fmla="*/ 0 w 846339"/>
                  <a:gd name="connsiteY5" fmla="*/ 174214 h 360004"/>
                  <a:gd name="connsiteX6" fmla="*/ 96645 w 846339"/>
                  <a:gd name="connsiteY6" fmla="*/ 0 h 360004"/>
                  <a:gd name="connsiteX0" fmla="*/ 96645 w 846338"/>
                  <a:gd name="connsiteY0" fmla="*/ 0 h 360004"/>
                  <a:gd name="connsiteX1" fmla="*/ 726652 w 846338"/>
                  <a:gd name="connsiteY1" fmla="*/ 0 h 360004"/>
                  <a:gd name="connsiteX2" fmla="*/ 846338 w 846338"/>
                  <a:gd name="connsiteY2" fmla="*/ 180133 h 360004"/>
                  <a:gd name="connsiteX3" fmla="*/ 726652 w 846338"/>
                  <a:gd name="connsiteY3" fmla="*/ 360004 h 360004"/>
                  <a:gd name="connsiteX4" fmla="*/ 96645 w 846338"/>
                  <a:gd name="connsiteY4" fmla="*/ 360004 h 360004"/>
                  <a:gd name="connsiteX5" fmla="*/ 0 w 846338"/>
                  <a:gd name="connsiteY5" fmla="*/ 174214 h 360004"/>
                  <a:gd name="connsiteX6" fmla="*/ 96645 w 84633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241 w 881934"/>
                  <a:gd name="connsiteY0" fmla="*/ 0 h 360004"/>
                  <a:gd name="connsiteX1" fmla="*/ 762248 w 881934"/>
                  <a:gd name="connsiteY1" fmla="*/ 0 h 360004"/>
                  <a:gd name="connsiteX2" fmla="*/ 881934 w 881934"/>
                  <a:gd name="connsiteY2" fmla="*/ 180133 h 360004"/>
                  <a:gd name="connsiteX3" fmla="*/ 762248 w 881934"/>
                  <a:gd name="connsiteY3" fmla="*/ 360004 h 360004"/>
                  <a:gd name="connsiteX4" fmla="*/ 132241 w 881934"/>
                  <a:gd name="connsiteY4" fmla="*/ 360004 h 360004"/>
                  <a:gd name="connsiteX5" fmla="*/ 86 w 881934"/>
                  <a:gd name="connsiteY5" fmla="*/ 174214 h 360004"/>
                  <a:gd name="connsiteX6" fmla="*/ 132241 w 881934"/>
                  <a:gd name="connsiteY6" fmla="*/ 0 h 360004"/>
                  <a:gd name="connsiteX0" fmla="*/ 132241 w 881934"/>
                  <a:gd name="connsiteY0" fmla="*/ 0 h 360004"/>
                  <a:gd name="connsiteX1" fmla="*/ 762248 w 881934"/>
                  <a:gd name="connsiteY1" fmla="*/ 0 h 360004"/>
                  <a:gd name="connsiteX2" fmla="*/ 881934 w 881934"/>
                  <a:gd name="connsiteY2" fmla="*/ 180133 h 360004"/>
                  <a:gd name="connsiteX3" fmla="*/ 762248 w 881934"/>
                  <a:gd name="connsiteY3" fmla="*/ 360004 h 360004"/>
                  <a:gd name="connsiteX4" fmla="*/ 132241 w 881934"/>
                  <a:gd name="connsiteY4" fmla="*/ 360004 h 360004"/>
                  <a:gd name="connsiteX5" fmla="*/ 86 w 881934"/>
                  <a:gd name="connsiteY5" fmla="*/ 174214 h 360004"/>
                  <a:gd name="connsiteX6" fmla="*/ 132241 w 881934"/>
                  <a:gd name="connsiteY6" fmla="*/ 0 h 360004"/>
                  <a:gd name="connsiteX0" fmla="*/ 132241 w 881934"/>
                  <a:gd name="connsiteY0" fmla="*/ 0 h 360004"/>
                  <a:gd name="connsiteX1" fmla="*/ 762248 w 881934"/>
                  <a:gd name="connsiteY1" fmla="*/ 0 h 360004"/>
                  <a:gd name="connsiteX2" fmla="*/ 881934 w 881934"/>
                  <a:gd name="connsiteY2" fmla="*/ 180133 h 360004"/>
                  <a:gd name="connsiteX3" fmla="*/ 762248 w 881934"/>
                  <a:gd name="connsiteY3" fmla="*/ 360004 h 360004"/>
                  <a:gd name="connsiteX4" fmla="*/ 132241 w 881934"/>
                  <a:gd name="connsiteY4" fmla="*/ 360004 h 360004"/>
                  <a:gd name="connsiteX5" fmla="*/ 86 w 881934"/>
                  <a:gd name="connsiteY5" fmla="*/ 174214 h 360004"/>
                  <a:gd name="connsiteX6" fmla="*/ 132241 w 881934"/>
                  <a:gd name="connsiteY6" fmla="*/ 0 h 360004"/>
                  <a:gd name="connsiteX0" fmla="*/ 132293 w 881986"/>
                  <a:gd name="connsiteY0" fmla="*/ 0 h 360004"/>
                  <a:gd name="connsiteX1" fmla="*/ 762300 w 881986"/>
                  <a:gd name="connsiteY1" fmla="*/ 0 h 360004"/>
                  <a:gd name="connsiteX2" fmla="*/ 881986 w 881986"/>
                  <a:gd name="connsiteY2" fmla="*/ 180133 h 360004"/>
                  <a:gd name="connsiteX3" fmla="*/ 762300 w 881986"/>
                  <a:gd name="connsiteY3" fmla="*/ 360004 h 360004"/>
                  <a:gd name="connsiteX4" fmla="*/ 132293 w 881986"/>
                  <a:gd name="connsiteY4" fmla="*/ 360004 h 360004"/>
                  <a:gd name="connsiteX5" fmla="*/ 138 w 881986"/>
                  <a:gd name="connsiteY5" fmla="*/ 174214 h 360004"/>
                  <a:gd name="connsiteX6" fmla="*/ 132293 w 881986"/>
                  <a:gd name="connsiteY6" fmla="*/ 0 h 360004"/>
                  <a:gd name="connsiteX0" fmla="*/ 167751 w 917444"/>
                  <a:gd name="connsiteY0" fmla="*/ 0 h 360004"/>
                  <a:gd name="connsiteX1" fmla="*/ 797758 w 917444"/>
                  <a:gd name="connsiteY1" fmla="*/ 0 h 360004"/>
                  <a:gd name="connsiteX2" fmla="*/ 917444 w 917444"/>
                  <a:gd name="connsiteY2" fmla="*/ 180133 h 360004"/>
                  <a:gd name="connsiteX3" fmla="*/ 797758 w 917444"/>
                  <a:gd name="connsiteY3" fmla="*/ 360004 h 360004"/>
                  <a:gd name="connsiteX4" fmla="*/ 167751 w 917444"/>
                  <a:gd name="connsiteY4" fmla="*/ 360004 h 360004"/>
                  <a:gd name="connsiteX5" fmla="*/ 86 w 917444"/>
                  <a:gd name="connsiteY5" fmla="*/ 174214 h 360004"/>
                  <a:gd name="connsiteX6" fmla="*/ 167751 w 917444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76629"/>
                  <a:gd name="connsiteY0" fmla="*/ 0 h 360004"/>
                  <a:gd name="connsiteX1" fmla="*/ 797758 w 976629"/>
                  <a:gd name="connsiteY1" fmla="*/ 0 h 360004"/>
                  <a:gd name="connsiteX2" fmla="*/ 976629 w 976629"/>
                  <a:gd name="connsiteY2" fmla="*/ 177173 h 360004"/>
                  <a:gd name="connsiteX3" fmla="*/ 797758 w 976629"/>
                  <a:gd name="connsiteY3" fmla="*/ 360004 h 360004"/>
                  <a:gd name="connsiteX4" fmla="*/ 167751 w 976629"/>
                  <a:gd name="connsiteY4" fmla="*/ 360004 h 360004"/>
                  <a:gd name="connsiteX5" fmla="*/ 86 w 976629"/>
                  <a:gd name="connsiteY5" fmla="*/ 174214 h 360004"/>
                  <a:gd name="connsiteX6" fmla="*/ 167751 w 976629"/>
                  <a:gd name="connsiteY6" fmla="*/ 0 h 360004"/>
                  <a:gd name="connsiteX0" fmla="*/ 167751 w 976629"/>
                  <a:gd name="connsiteY0" fmla="*/ 0 h 360004"/>
                  <a:gd name="connsiteX1" fmla="*/ 797758 w 976629"/>
                  <a:gd name="connsiteY1" fmla="*/ 0 h 360004"/>
                  <a:gd name="connsiteX2" fmla="*/ 976629 w 976629"/>
                  <a:gd name="connsiteY2" fmla="*/ 177173 h 360004"/>
                  <a:gd name="connsiteX3" fmla="*/ 797758 w 976629"/>
                  <a:gd name="connsiteY3" fmla="*/ 360004 h 360004"/>
                  <a:gd name="connsiteX4" fmla="*/ 167751 w 976629"/>
                  <a:gd name="connsiteY4" fmla="*/ 360004 h 360004"/>
                  <a:gd name="connsiteX5" fmla="*/ 86 w 976629"/>
                  <a:gd name="connsiteY5" fmla="*/ 174214 h 360004"/>
                  <a:gd name="connsiteX6" fmla="*/ 167751 w 976629"/>
                  <a:gd name="connsiteY6" fmla="*/ 0 h 360004"/>
                  <a:gd name="connsiteX0" fmla="*/ 167751 w 976629"/>
                  <a:gd name="connsiteY0" fmla="*/ 0 h 360004"/>
                  <a:gd name="connsiteX1" fmla="*/ 797758 w 976629"/>
                  <a:gd name="connsiteY1" fmla="*/ 0 h 360004"/>
                  <a:gd name="connsiteX2" fmla="*/ 976629 w 976629"/>
                  <a:gd name="connsiteY2" fmla="*/ 177173 h 360004"/>
                  <a:gd name="connsiteX3" fmla="*/ 797758 w 976629"/>
                  <a:gd name="connsiteY3" fmla="*/ 360004 h 360004"/>
                  <a:gd name="connsiteX4" fmla="*/ 167751 w 976629"/>
                  <a:gd name="connsiteY4" fmla="*/ 360004 h 360004"/>
                  <a:gd name="connsiteX5" fmla="*/ 86 w 976629"/>
                  <a:gd name="connsiteY5" fmla="*/ 174214 h 360004"/>
                  <a:gd name="connsiteX6" fmla="*/ 167751 w 976629"/>
                  <a:gd name="connsiteY6" fmla="*/ 0 h 360004"/>
                  <a:gd name="connsiteX0" fmla="*/ 230789 w 1039667"/>
                  <a:gd name="connsiteY0" fmla="*/ 0 h 360004"/>
                  <a:gd name="connsiteX1" fmla="*/ 860796 w 1039667"/>
                  <a:gd name="connsiteY1" fmla="*/ 0 h 360004"/>
                  <a:gd name="connsiteX2" fmla="*/ 1039667 w 1039667"/>
                  <a:gd name="connsiteY2" fmla="*/ 177173 h 360004"/>
                  <a:gd name="connsiteX3" fmla="*/ 860796 w 1039667"/>
                  <a:gd name="connsiteY3" fmla="*/ 360004 h 360004"/>
                  <a:gd name="connsiteX4" fmla="*/ 230789 w 1039667"/>
                  <a:gd name="connsiteY4" fmla="*/ 360004 h 360004"/>
                  <a:gd name="connsiteX5" fmla="*/ 51 w 1039667"/>
                  <a:gd name="connsiteY5" fmla="*/ 171833 h 360004"/>
                  <a:gd name="connsiteX6" fmla="*/ 230789 w 1039667"/>
                  <a:gd name="connsiteY6" fmla="*/ 0 h 360004"/>
                  <a:gd name="connsiteX0" fmla="*/ 230789 w 1106059"/>
                  <a:gd name="connsiteY0" fmla="*/ 0 h 360004"/>
                  <a:gd name="connsiteX1" fmla="*/ 860796 w 1106059"/>
                  <a:gd name="connsiteY1" fmla="*/ 0 h 360004"/>
                  <a:gd name="connsiteX2" fmla="*/ 1106059 w 1106059"/>
                  <a:gd name="connsiteY2" fmla="*/ 179554 h 360004"/>
                  <a:gd name="connsiteX3" fmla="*/ 860796 w 1106059"/>
                  <a:gd name="connsiteY3" fmla="*/ 360004 h 360004"/>
                  <a:gd name="connsiteX4" fmla="*/ 230789 w 1106059"/>
                  <a:gd name="connsiteY4" fmla="*/ 360004 h 360004"/>
                  <a:gd name="connsiteX5" fmla="*/ 51 w 1106059"/>
                  <a:gd name="connsiteY5" fmla="*/ 171833 h 360004"/>
                  <a:gd name="connsiteX6" fmla="*/ 230789 w 1106059"/>
                  <a:gd name="connsiteY6" fmla="*/ 0 h 360004"/>
                  <a:gd name="connsiteX0" fmla="*/ 230800 w 1106070"/>
                  <a:gd name="connsiteY0" fmla="*/ 0 h 360004"/>
                  <a:gd name="connsiteX1" fmla="*/ 860807 w 1106070"/>
                  <a:gd name="connsiteY1" fmla="*/ 0 h 360004"/>
                  <a:gd name="connsiteX2" fmla="*/ 1106070 w 1106070"/>
                  <a:gd name="connsiteY2" fmla="*/ 179554 h 360004"/>
                  <a:gd name="connsiteX3" fmla="*/ 860807 w 1106070"/>
                  <a:gd name="connsiteY3" fmla="*/ 360004 h 360004"/>
                  <a:gd name="connsiteX4" fmla="*/ 230800 w 1106070"/>
                  <a:gd name="connsiteY4" fmla="*/ 360004 h 360004"/>
                  <a:gd name="connsiteX5" fmla="*/ 62 w 1106070"/>
                  <a:gd name="connsiteY5" fmla="*/ 171833 h 360004"/>
                  <a:gd name="connsiteX6" fmla="*/ 230800 w 1106070"/>
                  <a:gd name="connsiteY6" fmla="*/ 0 h 360004"/>
                  <a:gd name="connsiteX0" fmla="*/ 230800 w 1106070"/>
                  <a:gd name="connsiteY0" fmla="*/ 0 h 360004"/>
                  <a:gd name="connsiteX1" fmla="*/ 860807 w 1106070"/>
                  <a:gd name="connsiteY1" fmla="*/ 0 h 360004"/>
                  <a:gd name="connsiteX2" fmla="*/ 1106070 w 1106070"/>
                  <a:gd name="connsiteY2" fmla="*/ 179554 h 360004"/>
                  <a:gd name="connsiteX3" fmla="*/ 860807 w 1106070"/>
                  <a:gd name="connsiteY3" fmla="*/ 360004 h 360004"/>
                  <a:gd name="connsiteX4" fmla="*/ 230800 w 1106070"/>
                  <a:gd name="connsiteY4" fmla="*/ 360004 h 360004"/>
                  <a:gd name="connsiteX5" fmla="*/ 62 w 1106070"/>
                  <a:gd name="connsiteY5" fmla="*/ 171833 h 360004"/>
                  <a:gd name="connsiteX6" fmla="*/ 230800 w 1106070"/>
                  <a:gd name="connsiteY6" fmla="*/ 0 h 360004"/>
                  <a:gd name="connsiteX0" fmla="*/ 230813 w 1106083"/>
                  <a:gd name="connsiteY0" fmla="*/ 0 h 360004"/>
                  <a:gd name="connsiteX1" fmla="*/ 860820 w 1106083"/>
                  <a:gd name="connsiteY1" fmla="*/ 0 h 360004"/>
                  <a:gd name="connsiteX2" fmla="*/ 1106083 w 1106083"/>
                  <a:gd name="connsiteY2" fmla="*/ 179554 h 360004"/>
                  <a:gd name="connsiteX3" fmla="*/ 860820 w 1106083"/>
                  <a:gd name="connsiteY3" fmla="*/ 360004 h 360004"/>
                  <a:gd name="connsiteX4" fmla="*/ 230813 w 1106083"/>
                  <a:gd name="connsiteY4" fmla="*/ 360004 h 360004"/>
                  <a:gd name="connsiteX5" fmla="*/ 75 w 1106083"/>
                  <a:gd name="connsiteY5" fmla="*/ 171833 h 360004"/>
                  <a:gd name="connsiteX6" fmla="*/ 230813 w 1106083"/>
                  <a:gd name="connsiteY6" fmla="*/ 0 h 360004"/>
                  <a:gd name="connsiteX0" fmla="*/ 250717 w 1125987"/>
                  <a:gd name="connsiteY0" fmla="*/ 0 h 360004"/>
                  <a:gd name="connsiteX1" fmla="*/ 880724 w 1125987"/>
                  <a:gd name="connsiteY1" fmla="*/ 0 h 360004"/>
                  <a:gd name="connsiteX2" fmla="*/ 1125987 w 1125987"/>
                  <a:gd name="connsiteY2" fmla="*/ 179554 h 360004"/>
                  <a:gd name="connsiteX3" fmla="*/ 880724 w 1125987"/>
                  <a:gd name="connsiteY3" fmla="*/ 360004 h 360004"/>
                  <a:gd name="connsiteX4" fmla="*/ 250717 w 1125987"/>
                  <a:gd name="connsiteY4" fmla="*/ 360004 h 360004"/>
                  <a:gd name="connsiteX5" fmla="*/ 62 w 1125987"/>
                  <a:gd name="connsiteY5" fmla="*/ 171833 h 360004"/>
                  <a:gd name="connsiteX6" fmla="*/ 250717 w 1125987"/>
                  <a:gd name="connsiteY6" fmla="*/ 0 h 360004"/>
                  <a:gd name="connsiteX0" fmla="*/ 250718 w 1125988"/>
                  <a:gd name="connsiteY0" fmla="*/ 0 h 360004"/>
                  <a:gd name="connsiteX1" fmla="*/ 880725 w 1125988"/>
                  <a:gd name="connsiteY1" fmla="*/ 0 h 360004"/>
                  <a:gd name="connsiteX2" fmla="*/ 1125988 w 1125988"/>
                  <a:gd name="connsiteY2" fmla="*/ 179554 h 360004"/>
                  <a:gd name="connsiteX3" fmla="*/ 880725 w 1125988"/>
                  <a:gd name="connsiteY3" fmla="*/ 360004 h 360004"/>
                  <a:gd name="connsiteX4" fmla="*/ 250718 w 1125988"/>
                  <a:gd name="connsiteY4" fmla="*/ 360004 h 360004"/>
                  <a:gd name="connsiteX5" fmla="*/ 63 w 1125988"/>
                  <a:gd name="connsiteY5" fmla="*/ 171833 h 360004"/>
                  <a:gd name="connsiteX6" fmla="*/ 250718 w 1125988"/>
                  <a:gd name="connsiteY6" fmla="*/ 0 h 360004"/>
                  <a:gd name="connsiteX0" fmla="*/ 250705 w 1125975"/>
                  <a:gd name="connsiteY0" fmla="*/ 0 h 360004"/>
                  <a:gd name="connsiteX1" fmla="*/ 880712 w 1125975"/>
                  <a:gd name="connsiteY1" fmla="*/ 0 h 360004"/>
                  <a:gd name="connsiteX2" fmla="*/ 1125975 w 1125975"/>
                  <a:gd name="connsiteY2" fmla="*/ 179554 h 360004"/>
                  <a:gd name="connsiteX3" fmla="*/ 880712 w 1125975"/>
                  <a:gd name="connsiteY3" fmla="*/ 360004 h 360004"/>
                  <a:gd name="connsiteX4" fmla="*/ 250705 w 1125975"/>
                  <a:gd name="connsiteY4" fmla="*/ 360004 h 360004"/>
                  <a:gd name="connsiteX5" fmla="*/ 50 w 1125975"/>
                  <a:gd name="connsiteY5" fmla="*/ 171833 h 360004"/>
                  <a:gd name="connsiteX6" fmla="*/ 250705 w 1125975"/>
                  <a:gd name="connsiteY6" fmla="*/ 0 h 360004"/>
                  <a:gd name="connsiteX0" fmla="*/ 250655 w 1125925"/>
                  <a:gd name="connsiteY0" fmla="*/ 0 h 360004"/>
                  <a:gd name="connsiteX1" fmla="*/ 880662 w 1125925"/>
                  <a:gd name="connsiteY1" fmla="*/ 0 h 360004"/>
                  <a:gd name="connsiteX2" fmla="*/ 1125925 w 1125925"/>
                  <a:gd name="connsiteY2" fmla="*/ 179554 h 360004"/>
                  <a:gd name="connsiteX3" fmla="*/ 880662 w 1125925"/>
                  <a:gd name="connsiteY3" fmla="*/ 360004 h 360004"/>
                  <a:gd name="connsiteX4" fmla="*/ 250655 w 1125925"/>
                  <a:gd name="connsiteY4" fmla="*/ 360004 h 360004"/>
                  <a:gd name="connsiteX5" fmla="*/ 0 w 1125925"/>
                  <a:gd name="connsiteY5" fmla="*/ 171833 h 360004"/>
                  <a:gd name="connsiteX6" fmla="*/ 250655 w 1125925"/>
                  <a:gd name="connsiteY6" fmla="*/ 0 h 360004"/>
                  <a:gd name="connsiteX0" fmla="*/ 250655 w 1125925"/>
                  <a:gd name="connsiteY0" fmla="*/ 0 h 360004"/>
                  <a:gd name="connsiteX1" fmla="*/ 880662 w 1125925"/>
                  <a:gd name="connsiteY1" fmla="*/ 0 h 360004"/>
                  <a:gd name="connsiteX2" fmla="*/ 1125925 w 1125925"/>
                  <a:gd name="connsiteY2" fmla="*/ 179554 h 360004"/>
                  <a:gd name="connsiteX3" fmla="*/ 880662 w 1125925"/>
                  <a:gd name="connsiteY3" fmla="*/ 360004 h 360004"/>
                  <a:gd name="connsiteX4" fmla="*/ 250655 w 1125925"/>
                  <a:gd name="connsiteY4" fmla="*/ 360004 h 360004"/>
                  <a:gd name="connsiteX5" fmla="*/ 0 w 1125925"/>
                  <a:gd name="connsiteY5" fmla="*/ 171833 h 360004"/>
                  <a:gd name="connsiteX6" fmla="*/ 250655 w 1125925"/>
                  <a:gd name="connsiteY6" fmla="*/ 0 h 360004"/>
                  <a:gd name="connsiteX0" fmla="*/ 250655 w 880662"/>
                  <a:gd name="connsiteY0" fmla="*/ 0 h 360004"/>
                  <a:gd name="connsiteX1" fmla="*/ 880662 w 880662"/>
                  <a:gd name="connsiteY1" fmla="*/ 0 h 360004"/>
                  <a:gd name="connsiteX2" fmla="*/ 880662 w 880662"/>
                  <a:gd name="connsiteY2" fmla="*/ 360004 h 360004"/>
                  <a:gd name="connsiteX3" fmla="*/ 250655 w 880662"/>
                  <a:gd name="connsiteY3" fmla="*/ 360004 h 360004"/>
                  <a:gd name="connsiteX4" fmla="*/ 0 w 880662"/>
                  <a:gd name="connsiteY4" fmla="*/ 171833 h 360004"/>
                  <a:gd name="connsiteX5" fmla="*/ 250655 w 880662"/>
                  <a:gd name="connsiteY5" fmla="*/ 0 h 360004"/>
                  <a:gd name="connsiteX0" fmla="*/ 880662 w 1008135"/>
                  <a:gd name="connsiteY0" fmla="*/ 360004 h 360004"/>
                  <a:gd name="connsiteX1" fmla="*/ 250655 w 1008135"/>
                  <a:gd name="connsiteY1" fmla="*/ 360004 h 360004"/>
                  <a:gd name="connsiteX2" fmla="*/ 0 w 1008135"/>
                  <a:gd name="connsiteY2" fmla="*/ 171833 h 360004"/>
                  <a:gd name="connsiteX3" fmla="*/ 250655 w 1008135"/>
                  <a:gd name="connsiteY3" fmla="*/ 0 h 360004"/>
                  <a:gd name="connsiteX4" fmla="*/ 1008135 w 1008135"/>
                  <a:gd name="connsiteY4" fmla="*/ 91440 h 360004"/>
                  <a:gd name="connsiteX0" fmla="*/ 880662 w 901907"/>
                  <a:gd name="connsiteY0" fmla="*/ 360004 h 360004"/>
                  <a:gd name="connsiteX1" fmla="*/ 250655 w 901907"/>
                  <a:gd name="connsiteY1" fmla="*/ 360004 h 360004"/>
                  <a:gd name="connsiteX2" fmla="*/ 0 w 901907"/>
                  <a:gd name="connsiteY2" fmla="*/ 171833 h 360004"/>
                  <a:gd name="connsiteX3" fmla="*/ 250655 w 901907"/>
                  <a:gd name="connsiteY3" fmla="*/ 0 h 360004"/>
                  <a:gd name="connsiteX4" fmla="*/ 901907 w 901907"/>
                  <a:gd name="connsiteY4" fmla="*/ 7620 h 360004"/>
                  <a:gd name="connsiteX0" fmla="*/ 880662 w 880661"/>
                  <a:gd name="connsiteY0" fmla="*/ 497164 h 497164"/>
                  <a:gd name="connsiteX1" fmla="*/ 250655 w 880661"/>
                  <a:gd name="connsiteY1" fmla="*/ 497164 h 497164"/>
                  <a:gd name="connsiteX2" fmla="*/ 0 w 880661"/>
                  <a:gd name="connsiteY2" fmla="*/ 308993 h 497164"/>
                  <a:gd name="connsiteX3" fmla="*/ 250655 w 880661"/>
                  <a:gd name="connsiteY3" fmla="*/ 137160 h 497164"/>
                  <a:gd name="connsiteX4" fmla="*/ 657583 w 880661"/>
                  <a:gd name="connsiteY4" fmla="*/ 0 h 497164"/>
                  <a:gd name="connsiteX0" fmla="*/ 880662 w 891284"/>
                  <a:gd name="connsiteY0" fmla="*/ 360004 h 360004"/>
                  <a:gd name="connsiteX1" fmla="*/ 250655 w 891284"/>
                  <a:gd name="connsiteY1" fmla="*/ 360004 h 360004"/>
                  <a:gd name="connsiteX2" fmla="*/ 0 w 891284"/>
                  <a:gd name="connsiteY2" fmla="*/ 171833 h 360004"/>
                  <a:gd name="connsiteX3" fmla="*/ 250655 w 891284"/>
                  <a:gd name="connsiteY3" fmla="*/ 0 h 360004"/>
                  <a:gd name="connsiteX4" fmla="*/ 891284 w 891284"/>
                  <a:gd name="connsiteY4" fmla="*/ 0 h 360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1284" h="360004">
                    <a:moveTo>
                      <a:pt x="880662" y="360004"/>
                    </a:moveTo>
                    <a:lnTo>
                      <a:pt x="250655" y="360004"/>
                    </a:lnTo>
                    <a:cubicBezTo>
                      <a:pt x="152616" y="354878"/>
                      <a:pt x="2264" y="299582"/>
                      <a:pt x="0" y="171833"/>
                    </a:cubicBezTo>
                    <a:cubicBezTo>
                      <a:pt x="3343" y="47365"/>
                      <a:pt x="154493" y="2424"/>
                      <a:pt x="250655" y="0"/>
                    </a:cubicBezTo>
                    <a:lnTo>
                      <a:pt x="891284" y="0"/>
                    </a:lnTo>
                  </a:path>
                </a:pathLst>
              </a:cu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86" name="Straight Connector 42"/>
              <p:cNvCxnSpPr/>
              <p:nvPr/>
            </p:nvCxnSpPr>
            <p:spPr>
              <a:xfrm flipV="1">
                <a:off x="3750676" y="5555493"/>
                <a:ext cx="0" cy="45934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4" name="Rectangle 80"/>
            <p:cNvSpPr/>
            <p:nvPr/>
          </p:nvSpPr>
          <p:spPr>
            <a:xfrm>
              <a:off x="3244635" y="6187953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6" name="Tekstvak 35"/>
          <p:cNvSpPr txBox="1"/>
          <p:nvPr/>
        </p:nvSpPr>
        <p:spPr>
          <a:xfrm>
            <a:off x="1505949" y="4239009"/>
            <a:ext cx="810009" cy="360004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 err="1">
                <a:solidFill>
                  <a:schemeClr val="accent1"/>
                </a:solidFill>
              </a:rPr>
              <a:t>Recce</a:t>
            </a:r>
            <a:endParaRPr lang="nl-BE" dirty="0">
              <a:solidFill>
                <a:schemeClr val="accent1"/>
              </a:solidFill>
            </a:endParaRPr>
          </a:p>
        </p:txBody>
      </p:sp>
      <p:sp>
        <p:nvSpPr>
          <p:cNvPr id="34" name="Tekstvak 33"/>
          <p:cNvSpPr txBox="1"/>
          <p:nvPr/>
        </p:nvSpPr>
        <p:spPr>
          <a:xfrm>
            <a:off x="5721606" y="6456962"/>
            <a:ext cx="374394" cy="360004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accent1"/>
                </a:solidFill>
              </a:rPr>
              <a:t>C</a:t>
            </a:r>
          </a:p>
        </p:txBody>
      </p:sp>
      <p:sp>
        <p:nvSpPr>
          <p:cNvPr id="35" name="Tekstvak 34"/>
          <p:cNvSpPr txBox="1"/>
          <p:nvPr/>
        </p:nvSpPr>
        <p:spPr>
          <a:xfrm>
            <a:off x="6366003" y="5049018"/>
            <a:ext cx="374394" cy="360004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b="1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33" name="Tekstvak 32"/>
          <p:cNvSpPr txBox="1"/>
          <p:nvPr/>
        </p:nvSpPr>
        <p:spPr>
          <a:xfrm>
            <a:off x="6186001" y="4239009"/>
            <a:ext cx="374394" cy="360004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accent1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7697266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Boog 50"/>
          <p:cNvSpPr/>
          <p:nvPr/>
        </p:nvSpPr>
        <p:spPr>
          <a:xfrm>
            <a:off x="-6788533" y="-5405488"/>
            <a:ext cx="18194592" cy="18194592"/>
          </a:xfrm>
          <a:prstGeom prst="arc">
            <a:avLst>
              <a:gd name="adj1" fmla="val 18167660"/>
              <a:gd name="adj2" fmla="val 1993714"/>
            </a:avLst>
          </a:prstGeom>
          <a:solidFill>
            <a:schemeClr val="tx1">
              <a:lumMod val="95000"/>
              <a:alpha val="25000"/>
            </a:schemeClr>
          </a:solidFill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7" name="Ovaal 16"/>
          <p:cNvSpPr/>
          <p:nvPr/>
        </p:nvSpPr>
        <p:spPr>
          <a:xfrm>
            <a:off x="3575972" y="1988984"/>
            <a:ext cx="2743060" cy="2811758"/>
          </a:xfrm>
          <a:prstGeom prst="ellipse">
            <a:avLst/>
          </a:prstGeom>
          <a:solidFill>
            <a:schemeClr val="accent3">
              <a:alpha val="50196"/>
            </a:schemeClr>
          </a:solidFill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endParaRPr lang="nl-BE" b="1" dirty="0">
              <a:solidFill>
                <a:schemeClr val="accent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Detection</a:t>
            </a:r>
            <a:r>
              <a:rPr lang="nl-BE" dirty="0"/>
              <a:t> </a:t>
            </a:r>
            <a:r>
              <a:rPr lang="nl-BE" dirty="0" err="1"/>
              <a:t>ruN</a:t>
            </a:r>
            <a:r>
              <a:rPr lang="nl-BE" dirty="0"/>
              <a:t> #1 – </a:t>
            </a:r>
            <a:r>
              <a:rPr lang="nl-BE" dirty="0" err="1"/>
              <a:t>Initial</a:t>
            </a:r>
            <a:r>
              <a:rPr lang="nl-BE" dirty="0"/>
              <a:t> </a:t>
            </a:r>
            <a:r>
              <a:rPr lang="nl-BE" dirty="0" err="1"/>
              <a:t>detection</a:t>
            </a:r>
            <a:endParaRPr lang="nl-BE" dirty="0"/>
          </a:p>
        </p:txBody>
      </p:sp>
      <p:grpSp>
        <p:nvGrpSpPr>
          <p:cNvPr id="3" name="Group 80"/>
          <p:cNvGrpSpPr/>
          <p:nvPr/>
        </p:nvGrpSpPr>
        <p:grpSpPr>
          <a:xfrm>
            <a:off x="1775952" y="3429000"/>
            <a:ext cx="900010" cy="539852"/>
            <a:chOff x="875941" y="4540516"/>
            <a:chExt cx="900010" cy="539852"/>
          </a:xfrm>
        </p:grpSpPr>
        <p:sp>
          <p:nvSpPr>
            <p:cNvPr id="4" name="Rectangle 81"/>
            <p:cNvSpPr/>
            <p:nvPr/>
          </p:nvSpPr>
          <p:spPr>
            <a:xfrm>
              <a:off x="875941" y="4540516"/>
              <a:ext cx="900010" cy="539852"/>
            </a:xfrm>
            <a:prstGeom prst="rect">
              <a:avLst/>
            </a:prstGeom>
            <a:solidFill>
              <a:srgbClr val="80FEFF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Connector 82"/>
            <p:cNvCxnSpPr/>
            <p:nvPr/>
          </p:nvCxnSpPr>
          <p:spPr>
            <a:xfrm flipV="1">
              <a:off x="875941" y="4550451"/>
              <a:ext cx="900010" cy="529917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 80"/>
            <p:cNvSpPr/>
            <p:nvPr/>
          </p:nvSpPr>
          <p:spPr>
            <a:xfrm>
              <a:off x="1100943" y="4728750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Oval 84"/>
            <p:cNvSpPr/>
            <p:nvPr/>
          </p:nvSpPr>
          <p:spPr>
            <a:xfrm>
              <a:off x="1181379" y="4949073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85"/>
            <p:cNvSpPr/>
            <p:nvPr/>
          </p:nvSpPr>
          <p:spPr>
            <a:xfrm>
              <a:off x="1292194" y="4949073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6"/>
            <p:cNvSpPr/>
            <p:nvPr/>
          </p:nvSpPr>
          <p:spPr>
            <a:xfrm>
              <a:off x="1404290" y="4952226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57"/>
          <p:cNvGrpSpPr/>
          <p:nvPr/>
        </p:nvGrpSpPr>
        <p:grpSpPr>
          <a:xfrm>
            <a:off x="4655984" y="3109221"/>
            <a:ext cx="540006" cy="543492"/>
            <a:chOff x="3189020" y="5990595"/>
            <a:chExt cx="540006" cy="577521"/>
          </a:xfrm>
        </p:grpSpPr>
        <p:sp>
          <p:nvSpPr>
            <p:cNvPr id="11" name="Rectangle 58"/>
            <p:cNvSpPr/>
            <p:nvPr/>
          </p:nvSpPr>
          <p:spPr>
            <a:xfrm rot="18900000">
              <a:off x="3189020" y="6028110"/>
              <a:ext cx="540006" cy="540006"/>
            </a:xfrm>
            <a:prstGeom prst="rect">
              <a:avLst/>
            </a:pr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Isosceles Triangle 70"/>
            <p:cNvSpPr/>
            <p:nvPr/>
          </p:nvSpPr>
          <p:spPr>
            <a:xfrm>
              <a:off x="3244635" y="6287005"/>
              <a:ext cx="450005" cy="174819"/>
            </a:xfrm>
            <a:custGeom>
              <a:avLst/>
              <a:gdLst>
                <a:gd name="connsiteX0" fmla="*/ 0 w 720008"/>
                <a:gd name="connsiteY0" fmla="*/ 620697 h 620697"/>
                <a:gd name="connsiteX1" fmla="*/ 360004 w 720008"/>
                <a:gd name="connsiteY1" fmla="*/ 0 h 620697"/>
                <a:gd name="connsiteX2" fmla="*/ 720008 w 720008"/>
                <a:gd name="connsiteY2" fmla="*/ 620697 h 620697"/>
                <a:gd name="connsiteX3" fmla="*/ 0 w 720008"/>
                <a:gd name="connsiteY3" fmla="*/ 620697 h 620697"/>
                <a:gd name="connsiteX0" fmla="*/ 0 w 811448"/>
                <a:gd name="connsiteY0" fmla="*/ 620697 h 712137"/>
                <a:gd name="connsiteX1" fmla="*/ 360004 w 811448"/>
                <a:gd name="connsiteY1" fmla="*/ 0 h 712137"/>
                <a:gd name="connsiteX2" fmla="*/ 811448 w 811448"/>
                <a:gd name="connsiteY2" fmla="*/ 712137 h 712137"/>
                <a:gd name="connsiteX0" fmla="*/ 0 w 724951"/>
                <a:gd name="connsiteY0" fmla="*/ 620697 h 620697"/>
                <a:gd name="connsiteX1" fmla="*/ 360004 w 724951"/>
                <a:gd name="connsiteY1" fmla="*/ 0 h 620697"/>
                <a:gd name="connsiteX2" fmla="*/ 724951 w 724951"/>
                <a:gd name="connsiteY2" fmla="*/ 600927 h 620697"/>
                <a:gd name="connsiteX0" fmla="*/ 0 w 743486"/>
                <a:gd name="connsiteY0" fmla="*/ 620697 h 625641"/>
                <a:gd name="connsiteX1" fmla="*/ 360004 w 743486"/>
                <a:gd name="connsiteY1" fmla="*/ 0 h 625641"/>
                <a:gd name="connsiteX2" fmla="*/ 743486 w 743486"/>
                <a:gd name="connsiteY2" fmla="*/ 625641 h 625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3486" h="625641">
                  <a:moveTo>
                    <a:pt x="0" y="620697"/>
                  </a:moveTo>
                  <a:lnTo>
                    <a:pt x="360004" y="0"/>
                  </a:lnTo>
                  <a:cubicBezTo>
                    <a:pt x="480005" y="206899"/>
                    <a:pt x="743486" y="625641"/>
                    <a:pt x="743486" y="625641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60"/>
            <p:cNvGrpSpPr/>
            <p:nvPr/>
          </p:nvGrpSpPr>
          <p:grpSpPr>
            <a:xfrm>
              <a:off x="3414054" y="5990595"/>
              <a:ext cx="89937" cy="159722"/>
              <a:chOff x="3570816" y="5383714"/>
              <a:chExt cx="360005" cy="639344"/>
            </a:xfrm>
          </p:grpSpPr>
          <p:sp>
            <p:nvSpPr>
              <p:cNvPr id="15" name="Rectangle 80"/>
              <p:cNvSpPr/>
              <p:nvPr/>
            </p:nvSpPr>
            <p:spPr>
              <a:xfrm rot="5400000">
                <a:off x="3431147" y="5523383"/>
                <a:ext cx="639344" cy="360005"/>
              </a:xfrm>
              <a:custGeom>
                <a:avLst/>
                <a:gdLst>
                  <a:gd name="connsiteX0" fmla="*/ 0 w 630007"/>
                  <a:gd name="connsiteY0" fmla="*/ 0 h 360004"/>
                  <a:gd name="connsiteX1" fmla="*/ 630007 w 630007"/>
                  <a:gd name="connsiteY1" fmla="*/ 0 h 360004"/>
                  <a:gd name="connsiteX2" fmla="*/ 630007 w 630007"/>
                  <a:gd name="connsiteY2" fmla="*/ 360004 h 360004"/>
                  <a:gd name="connsiteX3" fmla="*/ 0 w 630007"/>
                  <a:gd name="connsiteY3" fmla="*/ 360004 h 360004"/>
                  <a:gd name="connsiteX4" fmla="*/ 0 w 630007"/>
                  <a:gd name="connsiteY4" fmla="*/ 0 h 360004"/>
                  <a:gd name="connsiteX0" fmla="*/ 0 w 630007"/>
                  <a:gd name="connsiteY0" fmla="*/ 0 h 360004"/>
                  <a:gd name="connsiteX1" fmla="*/ 630007 w 630007"/>
                  <a:gd name="connsiteY1" fmla="*/ 0 h 360004"/>
                  <a:gd name="connsiteX2" fmla="*/ 628365 w 630007"/>
                  <a:gd name="connsiteY2" fmla="*/ 177173 h 360004"/>
                  <a:gd name="connsiteX3" fmla="*/ 630007 w 630007"/>
                  <a:gd name="connsiteY3" fmla="*/ 360004 h 360004"/>
                  <a:gd name="connsiteX4" fmla="*/ 0 w 630007"/>
                  <a:gd name="connsiteY4" fmla="*/ 360004 h 360004"/>
                  <a:gd name="connsiteX5" fmla="*/ 0 w 630007"/>
                  <a:gd name="connsiteY5" fmla="*/ 0 h 360004"/>
                  <a:gd name="connsiteX0" fmla="*/ 1950 w 631957"/>
                  <a:gd name="connsiteY0" fmla="*/ 0 h 360004"/>
                  <a:gd name="connsiteX1" fmla="*/ 631957 w 631957"/>
                  <a:gd name="connsiteY1" fmla="*/ 0 h 360004"/>
                  <a:gd name="connsiteX2" fmla="*/ 630315 w 631957"/>
                  <a:gd name="connsiteY2" fmla="*/ 177173 h 360004"/>
                  <a:gd name="connsiteX3" fmla="*/ 631957 w 631957"/>
                  <a:gd name="connsiteY3" fmla="*/ 360004 h 360004"/>
                  <a:gd name="connsiteX4" fmla="*/ 1950 w 631957"/>
                  <a:gd name="connsiteY4" fmla="*/ 360004 h 360004"/>
                  <a:gd name="connsiteX5" fmla="*/ 0 w 631957"/>
                  <a:gd name="connsiteY5" fmla="*/ 174214 h 360004"/>
                  <a:gd name="connsiteX6" fmla="*/ 1950 w 631957"/>
                  <a:gd name="connsiteY6" fmla="*/ 0 h 360004"/>
                  <a:gd name="connsiteX0" fmla="*/ 1950 w 751644"/>
                  <a:gd name="connsiteY0" fmla="*/ 0 h 360004"/>
                  <a:gd name="connsiteX1" fmla="*/ 631957 w 751644"/>
                  <a:gd name="connsiteY1" fmla="*/ 0 h 360004"/>
                  <a:gd name="connsiteX2" fmla="*/ 751643 w 751644"/>
                  <a:gd name="connsiteY2" fmla="*/ 180133 h 360004"/>
                  <a:gd name="connsiteX3" fmla="*/ 631957 w 751644"/>
                  <a:gd name="connsiteY3" fmla="*/ 360004 h 360004"/>
                  <a:gd name="connsiteX4" fmla="*/ 1950 w 751644"/>
                  <a:gd name="connsiteY4" fmla="*/ 360004 h 360004"/>
                  <a:gd name="connsiteX5" fmla="*/ 0 w 751644"/>
                  <a:gd name="connsiteY5" fmla="*/ 174214 h 360004"/>
                  <a:gd name="connsiteX6" fmla="*/ 1950 w 751644"/>
                  <a:gd name="connsiteY6" fmla="*/ 0 h 360004"/>
                  <a:gd name="connsiteX0" fmla="*/ 96645 w 846339"/>
                  <a:gd name="connsiteY0" fmla="*/ 0 h 360004"/>
                  <a:gd name="connsiteX1" fmla="*/ 726652 w 846339"/>
                  <a:gd name="connsiteY1" fmla="*/ 0 h 360004"/>
                  <a:gd name="connsiteX2" fmla="*/ 846338 w 846339"/>
                  <a:gd name="connsiteY2" fmla="*/ 180133 h 360004"/>
                  <a:gd name="connsiteX3" fmla="*/ 726652 w 846339"/>
                  <a:gd name="connsiteY3" fmla="*/ 360004 h 360004"/>
                  <a:gd name="connsiteX4" fmla="*/ 96645 w 846339"/>
                  <a:gd name="connsiteY4" fmla="*/ 360004 h 360004"/>
                  <a:gd name="connsiteX5" fmla="*/ 0 w 846339"/>
                  <a:gd name="connsiteY5" fmla="*/ 174214 h 360004"/>
                  <a:gd name="connsiteX6" fmla="*/ 96645 w 846339"/>
                  <a:gd name="connsiteY6" fmla="*/ 0 h 360004"/>
                  <a:gd name="connsiteX0" fmla="*/ 96645 w 846339"/>
                  <a:gd name="connsiteY0" fmla="*/ 0 h 360004"/>
                  <a:gd name="connsiteX1" fmla="*/ 726652 w 846339"/>
                  <a:gd name="connsiteY1" fmla="*/ 0 h 360004"/>
                  <a:gd name="connsiteX2" fmla="*/ 846338 w 846339"/>
                  <a:gd name="connsiteY2" fmla="*/ 180133 h 360004"/>
                  <a:gd name="connsiteX3" fmla="*/ 726652 w 846339"/>
                  <a:gd name="connsiteY3" fmla="*/ 360004 h 360004"/>
                  <a:gd name="connsiteX4" fmla="*/ 96645 w 846339"/>
                  <a:gd name="connsiteY4" fmla="*/ 360004 h 360004"/>
                  <a:gd name="connsiteX5" fmla="*/ 0 w 846339"/>
                  <a:gd name="connsiteY5" fmla="*/ 174214 h 360004"/>
                  <a:gd name="connsiteX6" fmla="*/ 96645 w 846339"/>
                  <a:gd name="connsiteY6" fmla="*/ 0 h 360004"/>
                  <a:gd name="connsiteX0" fmla="*/ 96645 w 846338"/>
                  <a:gd name="connsiteY0" fmla="*/ 0 h 360004"/>
                  <a:gd name="connsiteX1" fmla="*/ 726652 w 846338"/>
                  <a:gd name="connsiteY1" fmla="*/ 0 h 360004"/>
                  <a:gd name="connsiteX2" fmla="*/ 846338 w 846338"/>
                  <a:gd name="connsiteY2" fmla="*/ 180133 h 360004"/>
                  <a:gd name="connsiteX3" fmla="*/ 726652 w 846338"/>
                  <a:gd name="connsiteY3" fmla="*/ 360004 h 360004"/>
                  <a:gd name="connsiteX4" fmla="*/ 96645 w 846338"/>
                  <a:gd name="connsiteY4" fmla="*/ 360004 h 360004"/>
                  <a:gd name="connsiteX5" fmla="*/ 0 w 846338"/>
                  <a:gd name="connsiteY5" fmla="*/ 174214 h 360004"/>
                  <a:gd name="connsiteX6" fmla="*/ 96645 w 84633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241 w 881934"/>
                  <a:gd name="connsiteY0" fmla="*/ 0 h 360004"/>
                  <a:gd name="connsiteX1" fmla="*/ 762248 w 881934"/>
                  <a:gd name="connsiteY1" fmla="*/ 0 h 360004"/>
                  <a:gd name="connsiteX2" fmla="*/ 881934 w 881934"/>
                  <a:gd name="connsiteY2" fmla="*/ 180133 h 360004"/>
                  <a:gd name="connsiteX3" fmla="*/ 762248 w 881934"/>
                  <a:gd name="connsiteY3" fmla="*/ 360004 h 360004"/>
                  <a:gd name="connsiteX4" fmla="*/ 132241 w 881934"/>
                  <a:gd name="connsiteY4" fmla="*/ 360004 h 360004"/>
                  <a:gd name="connsiteX5" fmla="*/ 86 w 881934"/>
                  <a:gd name="connsiteY5" fmla="*/ 174214 h 360004"/>
                  <a:gd name="connsiteX6" fmla="*/ 132241 w 881934"/>
                  <a:gd name="connsiteY6" fmla="*/ 0 h 360004"/>
                  <a:gd name="connsiteX0" fmla="*/ 132241 w 881934"/>
                  <a:gd name="connsiteY0" fmla="*/ 0 h 360004"/>
                  <a:gd name="connsiteX1" fmla="*/ 762248 w 881934"/>
                  <a:gd name="connsiteY1" fmla="*/ 0 h 360004"/>
                  <a:gd name="connsiteX2" fmla="*/ 881934 w 881934"/>
                  <a:gd name="connsiteY2" fmla="*/ 180133 h 360004"/>
                  <a:gd name="connsiteX3" fmla="*/ 762248 w 881934"/>
                  <a:gd name="connsiteY3" fmla="*/ 360004 h 360004"/>
                  <a:gd name="connsiteX4" fmla="*/ 132241 w 881934"/>
                  <a:gd name="connsiteY4" fmla="*/ 360004 h 360004"/>
                  <a:gd name="connsiteX5" fmla="*/ 86 w 881934"/>
                  <a:gd name="connsiteY5" fmla="*/ 174214 h 360004"/>
                  <a:gd name="connsiteX6" fmla="*/ 132241 w 881934"/>
                  <a:gd name="connsiteY6" fmla="*/ 0 h 360004"/>
                  <a:gd name="connsiteX0" fmla="*/ 132241 w 881934"/>
                  <a:gd name="connsiteY0" fmla="*/ 0 h 360004"/>
                  <a:gd name="connsiteX1" fmla="*/ 762248 w 881934"/>
                  <a:gd name="connsiteY1" fmla="*/ 0 h 360004"/>
                  <a:gd name="connsiteX2" fmla="*/ 881934 w 881934"/>
                  <a:gd name="connsiteY2" fmla="*/ 180133 h 360004"/>
                  <a:gd name="connsiteX3" fmla="*/ 762248 w 881934"/>
                  <a:gd name="connsiteY3" fmla="*/ 360004 h 360004"/>
                  <a:gd name="connsiteX4" fmla="*/ 132241 w 881934"/>
                  <a:gd name="connsiteY4" fmla="*/ 360004 h 360004"/>
                  <a:gd name="connsiteX5" fmla="*/ 86 w 881934"/>
                  <a:gd name="connsiteY5" fmla="*/ 174214 h 360004"/>
                  <a:gd name="connsiteX6" fmla="*/ 132241 w 881934"/>
                  <a:gd name="connsiteY6" fmla="*/ 0 h 360004"/>
                  <a:gd name="connsiteX0" fmla="*/ 132293 w 881986"/>
                  <a:gd name="connsiteY0" fmla="*/ 0 h 360004"/>
                  <a:gd name="connsiteX1" fmla="*/ 762300 w 881986"/>
                  <a:gd name="connsiteY1" fmla="*/ 0 h 360004"/>
                  <a:gd name="connsiteX2" fmla="*/ 881986 w 881986"/>
                  <a:gd name="connsiteY2" fmla="*/ 180133 h 360004"/>
                  <a:gd name="connsiteX3" fmla="*/ 762300 w 881986"/>
                  <a:gd name="connsiteY3" fmla="*/ 360004 h 360004"/>
                  <a:gd name="connsiteX4" fmla="*/ 132293 w 881986"/>
                  <a:gd name="connsiteY4" fmla="*/ 360004 h 360004"/>
                  <a:gd name="connsiteX5" fmla="*/ 138 w 881986"/>
                  <a:gd name="connsiteY5" fmla="*/ 174214 h 360004"/>
                  <a:gd name="connsiteX6" fmla="*/ 132293 w 881986"/>
                  <a:gd name="connsiteY6" fmla="*/ 0 h 360004"/>
                  <a:gd name="connsiteX0" fmla="*/ 167751 w 917444"/>
                  <a:gd name="connsiteY0" fmla="*/ 0 h 360004"/>
                  <a:gd name="connsiteX1" fmla="*/ 797758 w 917444"/>
                  <a:gd name="connsiteY1" fmla="*/ 0 h 360004"/>
                  <a:gd name="connsiteX2" fmla="*/ 917444 w 917444"/>
                  <a:gd name="connsiteY2" fmla="*/ 180133 h 360004"/>
                  <a:gd name="connsiteX3" fmla="*/ 797758 w 917444"/>
                  <a:gd name="connsiteY3" fmla="*/ 360004 h 360004"/>
                  <a:gd name="connsiteX4" fmla="*/ 167751 w 917444"/>
                  <a:gd name="connsiteY4" fmla="*/ 360004 h 360004"/>
                  <a:gd name="connsiteX5" fmla="*/ 86 w 917444"/>
                  <a:gd name="connsiteY5" fmla="*/ 174214 h 360004"/>
                  <a:gd name="connsiteX6" fmla="*/ 167751 w 917444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76629"/>
                  <a:gd name="connsiteY0" fmla="*/ 0 h 360004"/>
                  <a:gd name="connsiteX1" fmla="*/ 797758 w 976629"/>
                  <a:gd name="connsiteY1" fmla="*/ 0 h 360004"/>
                  <a:gd name="connsiteX2" fmla="*/ 976629 w 976629"/>
                  <a:gd name="connsiteY2" fmla="*/ 177173 h 360004"/>
                  <a:gd name="connsiteX3" fmla="*/ 797758 w 976629"/>
                  <a:gd name="connsiteY3" fmla="*/ 360004 h 360004"/>
                  <a:gd name="connsiteX4" fmla="*/ 167751 w 976629"/>
                  <a:gd name="connsiteY4" fmla="*/ 360004 h 360004"/>
                  <a:gd name="connsiteX5" fmla="*/ 86 w 976629"/>
                  <a:gd name="connsiteY5" fmla="*/ 174214 h 360004"/>
                  <a:gd name="connsiteX6" fmla="*/ 167751 w 976629"/>
                  <a:gd name="connsiteY6" fmla="*/ 0 h 360004"/>
                  <a:gd name="connsiteX0" fmla="*/ 167751 w 976629"/>
                  <a:gd name="connsiteY0" fmla="*/ 0 h 360004"/>
                  <a:gd name="connsiteX1" fmla="*/ 797758 w 976629"/>
                  <a:gd name="connsiteY1" fmla="*/ 0 h 360004"/>
                  <a:gd name="connsiteX2" fmla="*/ 976629 w 976629"/>
                  <a:gd name="connsiteY2" fmla="*/ 177173 h 360004"/>
                  <a:gd name="connsiteX3" fmla="*/ 797758 w 976629"/>
                  <a:gd name="connsiteY3" fmla="*/ 360004 h 360004"/>
                  <a:gd name="connsiteX4" fmla="*/ 167751 w 976629"/>
                  <a:gd name="connsiteY4" fmla="*/ 360004 h 360004"/>
                  <a:gd name="connsiteX5" fmla="*/ 86 w 976629"/>
                  <a:gd name="connsiteY5" fmla="*/ 174214 h 360004"/>
                  <a:gd name="connsiteX6" fmla="*/ 167751 w 976629"/>
                  <a:gd name="connsiteY6" fmla="*/ 0 h 360004"/>
                  <a:gd name="connsiteX0" fmla="*/ 167751 w 976629"/>
                  <a:gd name="connsiteY0" fmla="*/ 0 h 360004"/>
                  <a:gd name="connsiteX1" fmla="*/ 797758 w 976629"/>
                  <a:gd name="connsiteY1" fmla="*/ 0 h 360004"/>
                  <a:gd name="connsiteX2" fmla="*/ 976629 w 976629"/>
                  <a:gd name="connsiteY2" fmla="*/ 177173 h 360004"/>
                  <a:gd name="connsiteX3" fmla="*/ 797758 w 976629"/>
                  <a:gd name="connsiteY3" fmla="*/ 360004 h 360004"/>
                  <a:gd name="connsiteX4" fmla="*/ 167751 w 976629"/>
                  <a:gd name="connsiteY4" fmla="*/ 360004 h 360004"/>
                  <a:gd name="connsiteX5" fmla="*/ 86 w 976629"/>
                  <a:gd name="connsiteY5" fmla="*/ 174214 h 360004"/>
                  <a:gd name="connsiteX6" fmla="*/ 167751 w 976629"/>
                  <a:gd name="connsiteY6" fmla="*/ 0 h 360004"/>
                  <a:gd name="connsiteX0" fmla="*/ 230789 w 1039667"/>
                  <a:gd name="connsiteY0" fmla="*/ 0 h 360004"/>
                  <a:gd name="connsiteX1" fmla="*/ 860796 w 1039667"/>
                  <a:gd name="connsiteY1" fmla="*/ 0 h 360004"/>
                  <a:gd name="connsiteX2" fmla="*/ 1039667 w 1039667"/>
                  <a:gd name="connsiteY2" fmla="*/ 177173 h 360004"/>
                  <a:gd name="connsiteX3" fmla="*/ 860796 w 1039667"/>
                  <a:gd name="connsiteY3" fmla="*/ 360004 h 360004"/>
                  <a:gd name="connsiteX4" fmla="*/ 230789 w 1039667"/>
                  <a:gd name="connsiteY4" fmla="*/ 360004 h 360004"/>
                  <a:gd name="connsiteX5" fmla="*/ 51 w 1039667"/>
                  <a:gd name="connsiteY5" fmla="*/ 171833 h 360004"/>
                  <a:gd name="connsiteX6" fmla="*/ 230789 w 1039667"/>
                  <a:gd name="connsiteY6" fmla="*/ 0 h 360004"/>
                  <a:gd name="connsiteX0" fmla="*/ 230789 w 1106059"/>
                  <a:gd name="connsiteY0" fmla="*/ 0 h 360004"/>
                  <a:gd name="connsiteX1" fmla="*/ 860796 w 1106059"/>
                  <a:gd name="connsiteY1" fmla="*/ 0 h 360004"/>
                  <a:gd name="connsiteX2" fmla="*/ 1106059 w 1106059"/>
                  <a:gd name="connsiteY2" fmla="*/ 179554 h 360004"/>
                  <a:gd name="connsiteX3" fmla="*/ 860796 w 1106059"/>
                  <a:gd name="connsiteY3" fmla="*/ 360004 h 360004"/>
                  <a:gd name="connsiteX4" fmla="*/ 230789 w 1106059"/>
                  <a:gd name="connsiteY4" fmla="*/ 360004 h 360004"/>
                  <a:gd name="connsiteX5" fmla="*/ 51 w 1106059"/>
                  <a:gd name="connsiteY5" fmla="*/ 171833 h 360004"/>
                  <a:gd name="connsiteX6" fmla="*/ 230789 w 1106059"/>
                  <a:gd name="connsiteY6" fmla="*/ 0 h 360004"/>
                  <a:gd name="connsiteX0" fmla="*/ 230800 w 1106070"/>
                  <a:gd name="connsiteY0" fmla="*/ 0 h 360004"/>
                  <a:gd name="connsiteX1" fmla="*/ 860807 w 1106070"/>
                  <a:gd name="connsiteY1" fmla="*/ 0 h 360004"/>
                  <a:gd name="connsiteX2" fmla="*/ 1106070 w 1106070"/>
                  <a:gd name="connsiteY2" fmla="*/ 179554 h 360004"/>
                  <a:gd name="connsiteX3" fmla="*/ 860807 w 1106070"/>
                  <a:gd name="connsiteY3" fmla="*/ 360004 h 360004"/>
                  <a:gd name="connsiteX4" fmla="*/ 230800 w 1106070"/>
                  <a:gd name="connsiteY4" fmla="*/ 360004 h 360004"/>
                  <a:gd name="connsiteX5" fmla="*/ 62 w 1106070"/>
                  <a:gd name="connsiteY5" fmla="*/ 171833 h 360004"/>
                  <a:gd name="connsiteX6" fmla="*/ 230800 w 1106070"/>
                  <a:gd name="connsiteY6" fmla="*/ 0 h 360004"/>
                  <a:gd name="connsiteX0" fmla="*/ 230800 w 1106070"/>
                  <a:gd name="connsiteY0" fmla="*/ 0 h 360004"/>
                  <a:gd name="connsiteX1" fmla="*/ 860807 w 1106070"/>
                  <a:gd name="connsiteY1" fmla="*/ 0 h 360004"/>
                  <a:gd name="connsiteX2" fmla="*/ 1106070 w 1106070"/>
                  <a:gd name="connsiteY2" fmla="*/ 179554 h 360004"/>
                  <a:gd name="connsiteX3" fmla="*/ 860807 w 1106070"/>
                  <a:gd name="connsiteY3" fmla="*/ 360004 h 360004"/>
                  <a:gd name="connsiteX4" fmla="*/ 230800 w 1106070"/>
                  <a:gd name="connsiteY4" fmla="*/ 360004 h 360004"/>
                  <a:gd name="connsiteX5" fmla="*/ 62 w 1106070"/>
                  <a:gd name="connsiteY5" fmla="*/ 171833 h 360004"/>
                  <a:gd name="connsiteX6" fmla="*/ 230800 w 1106070"/>
                  <a:gd name="connsiteY6" fmla="*/ 0 h 360004"/>
                  <a:gd name="connsiteX0" fmla="*/ 230813 w 1106083"/>
                  <a:gd name="connsiteY0" fmla="*/ 0 h 360004"/>
                  <a:gd name="connsiteX1" fmla="*/ 860820 w 1106083"/>
                  <a:gd name="connsiteY1" fmla="*/ 0 h 360004"/>
                  <a:gd name="connsiteX2" fmla="*/ 1106083 w 1106083"/>
                  <a:gd name="connsiteY2" fmla="*/ 179554 h 360004"/>
                  <a:gd name="connsiteX3" fmla="*/ 860820 w 1106083"/>
                  <a:gd name="connsiteY3" fmla="*/ 360004 h 360004"/>
                  <a:gd name="connsiteX4" fmla="*/ 230813 w 1106083"/>
                  <a:gd name="connsiteY4" fmla="*/ 360004 h 360004"/>
                  <a:gd name="connsiteX5" fmla="*/ 75 w 1106083"/>
                  <a:gd name="connsiteY5" fmla="*/ 171833 h 360004"/>
                  <a:gd name="connsiteX6" fmla="*/ 230813 w 1106083"/>
                  <a:gd name="connsiteY6" fmla="*/ 0 h 360004"/>
                  <a:gd name="connsiteX0" fmla="*/ 250717 w 1125987"/>
                  <a:gd name="connsiteY0" fmla="*/ 0 h 360004"/>
                  <a:gd name="connsiteX1" fmla="*/ 880724 w 1125987"/>
                  <a:gd name="connsiteY1" fmla="*/ 0 h 360004"/>
                  <a:gd name="connsiteX2" fmla="*/ 1125987 w 1125987"/>
                  <a:gd name="connsiteY2" fmla="*/ 179554 h 360004"/>
                  <a:gd name="connsiteX3" fmla="*/ 880724 w 1125987"/>
                  <a:gd name="connsiteY3" fmla="*/ 360004 h 360004"/>
                  <a:gd name="connsiteX4" fmla="*/ 250717 w 1125987"/>
                  <a:gd name="connsiteY4" fmla="*/ 360004 h 360004"/>
                  <a:gd name="connsiteX5" fmla="*/ 62 w 1125987"/>
                  <a:gd name="connsiteY5" fmla="*/ 171833 h 360004"/>
                  <a:gd name="connsiteX6" fmla="*/ 250717 w 1125987"/>
                  <a:gd name="connsiteY6" fmla="*/ 0 h 360004"/>
                  <a:gd name="connsiteX0" fmla="*/ 250718 w 1125988"/>
                  <a:gd name="connsiteY0" fmla="*/ 0 h 360004"/>
                  <a:gd name="connsiteX1" fmla="*/ 880725 w 1125988"/>
                  <a:gd name="connsiteY1" fmla="*/ 0 h 360004"/>
                  <a:gd name="connsiteX2" fmla="*/ 1125988 w 1125988"/>
                  <a:gd name="connsiteY2" fmla="*/ 179554 h 360004"/>
                  <a:gd name="connsiteX3" fmla="*/ 880725 w 1125988"/>
                  <a:gd name="connsiteY3" fmla="*/ 360004 h 360004"/>
                  <a:gd name="connsiteX4" fmla="*/ 250718 w 1125988"/>
                  <a:gd name="connsiteY4" fmla="*/ 360004 h 360004"/>
                  <a:gd name="connsiteX5" fmla="*/ 63 w 1125988"/>
                  <a:gd name="connsiteY5" fmla="*/ 171833 h 360004"/>
                  <a:gd name="connsiteX6" fmla="*/ 250718 w 1125988"/>
                  <a:gd name="connsiteY6" fmla="*/ 0 h 360004"/>
                  <a:gd name="connsiteX0" fmla="*/ 250705 w 1125975"/>
                  <a:gd name="connsiteY0" fmla="*/ 0 h 360004"/>
                  <a:gd name="connsiteX1" fmla="*/ 880712 w 1125975"/>
                  <a:gd name="connsiteY1" fmla="*/ 0 h 360004"/>
                  <a:gd name="connsiteX2" fmla="*/ 1125975 w 1125975"/>
                  <a:gd name="connsiteY2" fmla="*/ 179554 h 360004"/>
                  <a:gd name="connsiteX3" fmla="*/ 880712 w 1125975"/>
                  <a:gd name="connsiteY3" fmla="*/ 360004 h 360004"/>
                  <a:gd name="connsiteX4" fmla="*/ 250705 w 1125975"/>
                  <a:gd name="connsiteY4" fmla="*/ 360004 h 360004"/>
                  <a:gd name="connsiteX5" fmla="*/ 50 w 1125975"/>
                  <a:gd name="connsiteY5" fmla="*/ 171833 h 360004"/>
                  <a:gd name="connsiteX6" fmla="*/ 250705 w 1125975"/>
                  <a:gd name="connsiteY6" fmla="*/ 0 h 360004"/>
                  <a:gd name="connsiteX0" fmla="*/ 250655 w 1125925"/>
                  <a:gd name="connsiteY0" fmla="*/ 0 h 360004"/>
                  <a:gd name="connsiteX1" fmla="*/ 880662 w 1125925"/>
                  <a:gd name="connsiteY1" fmla="*/ 0 h 360004"/>
                  <a:gd name="connsiteX2" fmla="*/ 1125925 w 1125925"/>
                  <a:gd name="connsiteY2" fmla="*/ 179554 h 360004"/>
                  <a:gd name="connsiteX3" fmla="*/ 880662 w 1125925"/>
                  <a:gd name="connsiteY3" fmla="*/ 360004 h 360004"/>
                  <a:gd name="connsiteX4" fmla="*/ 250655 w 1125925"/>
                  <a:gd name="connsiteY4" fmla="*/ 360004 h 360004"/>
                  <a:gd name="connsiteX5" fmla="*/ 0 w 1125925"/>
                  <a:gd name="connsiteY5" fmla="*/ 171833 h 360004"/>
                  <a:gd name="connsiteX6" fmla="*/ 250655 w 1125925"/>
                  <a:gd name="connsiteY6" fmla="*/ 0 h 360004"/>
                  <a:gd name="connsiteX0" fmla="*/ 250655 w 1125925"/>
                  <a:gd name="connsiteY0" fmla="*/ 0 h 360004"/>
                  <a:gd name="connsiteX1" fmla="*/ 880662 w 1125925"/>
                  <a:gd name="connsiteY1" fmla="*/ 0 h 360004"/>
                  <a:gd name="connsiteX2" fmla="*/ 1125925 w 1125925"/>
                  <a:gd name="connsiteY2" fmla="*/ 179554 h 360004"/>
                  <a:gd name="connsiteX3" fmla="*/ 880662 w 1125925"/>
                  <a:gd name="connsiteY3" fmla="*/ 360004 h 360004"/>
                  <a:gd name="connsiteX4" fmla="*/ 250655 w 1125925"/>
                  <a:gd name="connsiteY4" fmla="*/ 360004 h 360004"/>
                  <a:gd name="connsiteX5" fmla="*/ 0 w 1125925"/>
                  <a:gd name="connsiteY5" fmla="*/ 171833 h 360004"/>
                  <a:gd name="connsiteX6" fmla="*/ 250655 w 1125925"/>
                  <a:gd name="connsiteY6" fmla="*/ 0 h 360004"/>
                  <a:gd name="connsiteX0" fmla="*/ 250655 w 880662"/>
                  <a:gd name="connsiteY0" fmla="*/ 0 h 360004"/>
                  <a:gd name="connsiteX1" fmla="*/ 880662 w 880662"/>
                  <a:gd name="connsiteY1" fmla="*/ 0 h 360004"/>
                  <a:gd name="connsiteX2" fmla="*/ 880662 w 880662"/>
                  <a:gd name="connsiteY2" fmla="*/ 360004 h 360004"/>
                  <a:gd name="connsiteX3" fmla="*/ 250655 w 880662"/>
                  <a:gd name="connsiteY3" fmla="*/ 360004 h 360004"/>
                  <a:gd name="connsiteX4" fmla="*/ 0 w 880662"/>
                  <a:gd name="connsiteY4" fmla="*/ 171833 h 360004"/>
                  <a:gd name="connsiteX5" fmla="*/ 250655 w 880662"/>
                  <a:gd name="connsiteY5" fmla="*/ 0 h 360004"/>
                  <a:gd name="connsiteX0" fmla="*/ 880662 w 1008135"/>
                  <a:gd name="connsiteY0" fmla="*/ 360004 h 360004"/>
                  <a:gd name="connsiteX1" fmla="*/ 250655 w 1008135"/>
                  <a:gd name="connsiteY1" fmla="*/ 360004 h 360004"/>
                  <a:gd name="connsiteX2" fmla="*/ 0 w 1008135"/>
                  <a:gd name="connsiteY2" fmla="*/ 171833 h 360004"/>
                  <a:gd name="connsiteX3" fmla="*/ 250655 w 1008135"/>
                  <a:gd name="connsiteY3" fmla="*/ 0 h 360004"/>
                  <a:gd name="connsiteX4" fmla="*/ 1008135 w 1008135"/>
                  <a:gd name="connsiteY4" fmla="*/ 91440 h 360004"/>
                  <a:gd name="connsiteX0" fmla="*/ 880662 w 901907"/>
                  <a:gd name="connsiteY0" fmla="*/ 360004 h 360004"/>
                  <a:gd name="connsiteX1" fmla="*/ 250655 w 901907"/>
                  <a:gd name="connsiteY1" fmla="*/ 360004 h 360004"/>
                  <a:gd name="connsiteX2" fmla="*/ 0 w 901907"/>
                  <a:gd name="connsiteY2" fmla="*/ 171833 h 360004"/>
                  <a:gd name="connsiteX3" fmla="*/ 250655 w 901907"/>
                  <a:gd name="connsiteY3" fmla="*/ 0 h 360004"/>
                  <a:gd name="connsiteX4" fmla="*/ 901907 w 901907"/>
                  <a:gd name="connsiteY4" fmla="*/ 7620 h 360004"/>
                  <a:gd name="connsiteX0" fmla="*/ 880662 w 880661"/>
                  <a:gd name="connsiteY0" fmla="*/ 497164 h 497164"/>
                  <a:gd name="connsiteX1" fmla="*/ 250655 w 880661"/>
                  <a:gd name="connsiteY1" fmla="*/ 497164 h 497164"/>
                  <a:gd name="connsiteX2" fmla="*/ 0 w 880661"/>
                  <a:gd name="connsiteY2" fmla="*/ 308993 h 497164"/>
                  <a:gd name="connsiteX3" fmla="*/ 250655 w 880661"/>
                  <a:gd name="connsiteY3" fmla="*/ 137160 h 497164"/>
                  <a:gd name="connsiteX4" fmla="*/ 657583 w 880661"/>
                  <a:gd name="connsiteY4" fmla="*/ 0 h 497164"/>
                  <a:gd name="connsiteX0" fmla="*/ 880662 w 891284"/>
                  <a:gd name="connsiteY0" fmla="*/ 360004 h 360004"/>
                  <a:gd name="connsiteX1" fmla="*/ 250655 w 891284"/>
                  <a:gd name="connsiteY1" fmla="*/ 360004 h 360004"/>
                  <a:gd name="connsiteX2" fmla="*/ 0 w 891284"/>
                  <a:gd name="connsiteY2" fmla="*/ 171833 h 360004"/>
                  <a:gd name="connsiteX3" fmla="*/ 250655 w 891284"/>
                  <a:gd name="connsiteY3" fmla="*/ 0 h 360004"/>
                  <a:gd name="connsiteX4" fmla="*/ 891284 w 891284"/>
                  <a:gd name="connsiteY4" fmla="*/ 0 h 360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1284" h="360004">
                    <a:moveTo>
                      <a:pt x="880662" y="360004"/>
                    </a:moveTo>
                    <a:lnTo>
                      <a:pt x="250655" y="360004"/>
                    </a:lnTo>
                    <a:cubicBezTo>
                      <a:pt x="152616" y="354878"/>
                      <a:pt x="2264" y="299582"/>
                      <a:pt x="0" y="171833"/>
                    </a:cubicBezTo>
                    <a:cubicBezTo>
                      <a:pt x="3343" y="47365"/>
                      <a:pt x="154493" y="2424"/>
                      <a:pt x="250655" y="0"/>
                    </a:cubicBezTo>
                    <a:lnTo>
                      <a:pt x="891284" y="0"/>
                    </a:lnTo>
                  </a:path>
                </a:pathLst>
              </a:cu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6" name="Straight Connector 63"/>
              <p:cNvCxnSpPr/>
              <p:nvPr/>
            </p:nvCxnSpPr>
            <p:spPr>
              <a:xfrm flipV="1">
                <a:off x="3750676" y="5555493"/>
                <a:ext cx="0" cy="45934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Rectangle 80"/>
            <p:cNvSpPr/>
            <p:nvPr/>
          </p:nvSpPr>
          <p:spPr>
            <a:xfrm>
              <a:off x="3244635" y="6187953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" name="Group 87"/>
          <p:cNvGrpSpPr/>
          <p:nvPr/>
        </p:nvGrpSpPr>
        <p:grpSpPr>
          <a:xfrm>
            <a:off x="5105989" y="2258373"/>
            <a:ext cx="540006" cy="540006"/>
            <a:chOff x="5645995" y="1988984"/>
            <a:chExt cx="540006" cy="540006"/>
          </a:xfrm>
        </p:grpSpPr>
        <p:sp>
          <p:nvSpPr>
            <p:cNvPr id="19" name="Rectangle 88"/>
            <p:cNvSpPr/>
            <p:nvPr/>
          </p:nvSpPr>
          <p:spPr>
            <a:xfrm rot="18900000">
              <a:off x="5645995" y="1988984"/>
              <a:ext cx="540006" cy="540006"/>
            </a:xfrm>
            <a:prstGeom prst="rect">
              <a:avLst/>
            </a:pr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80"/>
            <p:cNvSpPr/>
            <p:nvPr/>
          </p:nvSpPr>
          <p:spPr>
            <a:xfrm>
              <a:off x="5690995" y="2158694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Oval 110"/>
            <p:cNvSpPr/>
            <p:nvPr/>
          </p:nvSpPr>
          <p:spPr>
            <a:xfrm>
              <a:off x="5882247" y="2370987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111"/>
            <p:cNvSpPr/>
            <p:nvPr/>
          </p:nvSpPr>
          <p:spPr>
            <a:xfrm>
              <a:off x="5766562" y="2371183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112"/>
            <p:cNvSpPr/>
            <p:nvPr/>
          </p:nvSpPr>
          <p:spPr>
            <a:xfrm>
              <a:off x="6004452" y="2371182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Connector 113"/>
            <p:cNvCxnSpPr>
              <a:stCxn id="19" idx="1"/>
              <a:endCxn id="19" idx="3"/>
            </p:cNvCxnSpPr>
            <p:nvPr/>
          </p:nvCxnSpPr>
          <p:spPr>
            <a:xfrm flipV="1">
              <a:off x="5725077" y="2068066"/>
              <a:ext cx="381842" cy="38184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114"/>
            <p:cNvCxnSpPr>
              <a:stCxn id="19" idx="0"/>
              <a:endCxn id="19" idx="2"/>
            </p:cNvCxnSpPr>
            <p:nvPr/>
          </p:nvCxnSpPr>
          <p:spPr>
            <a:xfrm>
              <a:off x="5725077" y="2068066"/>
              <a:ext cx="381842" cy="38184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Ovaal 25"/>
          <p:cNvSpPr/>
          <p:nvPr/>
        </p:nvSpPr>
        <p:spPr>
          <a:xfrm>
            <a:off x="7536016" y="3699003"/>
            <a:ext cx="2743060" cy="2811758"/>
          </a:xfrm>
          <a:prstGeom prst="ellipse">
            <a:avLst/>
          </a:prstGeom>
          <a:solidFill>
            <a:schemeClr val="accent3">
              <a:alpha val="50196"/>
            </a:schemeClr>
          </a:solidFill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endParaRPr lang="nl-BE" b="1" dirty="0">
              <a:solidFill>
                <a:schemeClr val="accent1"/>
              </a:solidFill>
            </a:endParaRPr>
          </a:p>
        </p:txBody>
      </p:sp>
      <p:grpSp>
        <p:nvGrpSpPr>
          <p:cNvPr id="27" name="Group 134"/>
          <p:cNvGrpSpPr/>
          <p:nvPr/>
        </p:nvGrpSpPr>
        <p:grpSpPr>
          <a:xfrm>
            <a:off x="8637543" y="4834879"/>
            <a:ext cx="540006" cy="540006"/>
            <a:chOff x="6920398" y="2520268"/>
            <a:chExt cx="540006" cy="540006"/>
          </a:xfrm>
        </p:grpSpPr>
        <p:sp>
          <p:nvSpPr>
            <p:cNvPr id="28" name="Rectangle 135"/>
            <p:cNvSpPr/>
            <p:nvPr/>
          </p:nvSpPr>
          <p:spPr>
            <a:xfrm rot="18900000">
              <a:off x="6920398" y="2520268"/>
              <a:ext cx="540006" cy="540006"/>
            </a:xfrm>
            <a:prstGeom prst="rect">
              <a:avLst/>
            </a:pr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123"/>
            <p:cNvSpPr/>
            <p:nvPr/>
          </p:nvSpPr>
          <p:spPr>
            <a:xfrm>
              <a:off x="6983976" y="2967456"/>
              <a:ext cx="412848" cy="69643"/>
            </a:xfrm>
            <a:custGeom>
              <a:avLst/>
              <a:gdLst>
                <a:gd name="connsiteX0" fmla="*/ 0 w 810009"/>
                <a:gd name="connsiteY0" fmla="*/ 0 h 180002"/>
                <a:gd name="connsiteX1" fmla="*/ 810009 w 810009"/>
                <a:gd name="connsiteY1" fmla="*/ 0 h 180002"/>
                <a:gd name="connsiteX2" fmla="*/ 810009 w 810009"/>
                <a:gd name="connsiteY2" fmla="*/ 180002 h 180002"/>
                <a:gd name="connsiteX3" fmla="*/ 0 w 810009"/>
                <a:gd name="connsiteY3" fmla="*/ 180002 h 180002"/>
                <a:gd name="connsiteX4" fmla="*/ 0 w 810009"/>
                <a:gd name="connsiteY4" fmla="*/ 0 h 180002"/>
                <a:gd name="connsiteX0" fmla="*/ 0 w 810009"/>
                <a:gd name="connsiteY0" fmla="*/ 3482 h 183484"/>
                <a:gd name="connsiteX1" fmla="*/ 399487 w 810009"/>
                <a:gd name="connsiteY1" fmla="*/ 0 h 183484"/>
                <a:gd name="connsiteX2" fmla="*/ 810009 w 810009"/>
                <a:gd name="connsiteY2" fmla="*/ 3482 h 183484"/>
                <a:gd name="connsiteX3" fmla="*/ 810009 w 810009"/>
                <a:gd name="connsiteY3" fmla="*/ 183484 h 183484"/>
                <a:gd name="connsiteX4" fmla="*/ 0 w 810009"/>
                <a:gd name="connsiteY4" fmla="*/ 183484 h 183484"/>
                <a:gd name="connsiteX5" fmla="*/ 0 w 810009"/>
                <a:gd name="connsiteY5" fmla="*/ 3482 h 183484"/>
                <a:gd name="connsiteX0" fmla="*/ 0 w 810009"/>
                <a:gd name="connsiteY0" fmla="*/ 3482 h 183484"/>
                <a:gd name="connsiteX1" fmla="*/ 239943 w 810009"/>
                <a:gd name="connsiteY1" fmla="*/ 2381 h 183484"/>
                <a:gd name="connsiteX2" fmla="*/ 399487 w 810009"/>
                <a:gd name="connsiteY2" fmla="*/ 0 h 183484"/>
                <a:gd name="connsiteX3" fmla="*/ 810009 w 810009"/>
                <a:gd name="connsiteY3" fmla="*/ 3482 h 183484"/>
                <a:gd name="connsiteX4" fmla="*/ 810009 w 810009"/>
                <a:gd name="connsiteY4" fmla="*/ 183484 h 183484"/>
                <a:gd name="connsiteX5" fmla="*/ 0 w 810009"/>
                <a:gd name="connsiteY5" fmla="*/ 183484 h 183484"/>
                <a:gd name="connsiteX6" fmla="*/ 0 w 810009"/>
                <a:gd name="connsiteY6" fmla="*/ 3482 h 183484"/>
                <a:gd name="connsiteX0" fmla="*/ 0 w 810009"/>
                <a:gd name="connsiteY0" fmla="*/ 5863 h 185865"/>
                <a:gd name="connsiteX1" fmla="*/ 239943 w 810009"/>
                <a:gd name="connsiteY1" fmla="*/ 4762 h 185865"/>
                <a:gd name="connsiteX2" fmla="*/ 399487 w 810009"/>
                <a:gd name="connsiteY2" fmla="*/ 2381 h 185865"/>
                <a:gd name="connsiteX3" fmla="*/ 556650 w 810009"/>
                <a:gd name="connsiteY3" fmla="*/ 0 h 185865"/>
                <a:gd name="connsiteX4" fmla="*/ 810009 w 810009"/>
                <a:gd name="connsiteY4" fmla="*/ 5863 h 185865"/>
                <a:gd name="connsiteX5" fmla="*/ 810009 w 810009"/>
                <a:gd name="connsiteY5" fmla="*/ 185865 h 185865"/>
                <a:gd name="connsiteX6" fmla="*/ 0 w 810009"/>
                <a:gd name="connsiteY6" fmla="*/ 185865 h 185865"/>
                <a:gd name="connsiteX7" fmla="*/ 0 w 810009"/>
                <a:gd name="connsiteY7" fmla="*/ 5863 h 185865"/>
                <a:gd name="connsiteX0" fmla="*/ 0 w 901449"/>
                <a:gd name="connsiteY0" fmla="*/ 185865 h 277305"/>
                <a:gd name="connsiteX1" fmla="*/ 0 w 901449"/>
                <a:gd name="connsiteY1" fmla="*/ 5863 h 277305"/>
                <a:gd name="connsiteX2" fmla="*/ 239943 w 901449"/>
                <a:gd name="connsiteY2" fmla="*/ 4762 h 277305"/>
                <a:gd name="connsiteX3" fmla="*/ 399487 w 901449"/>
                <a:gd name="connsiteY3" fmla="*/ 2381 h 277305"/>
                <a:gd name="connsiteX4" fmla="*/ 556650 w 901449"/>
                <a:gd name="connsiteY4" fmla="*/ 0 h 277305"/>
                <a:gd name="connsiteX5" fmla="*/ 810009 w 901449"/>
                <a:gd name="connsiteY5" fmla="*/ 5863 h 277305"/>
                <a:gd name="connsiteX6" fmla="*/ 901449 w 901449"/>
                <a:gd name="connsiteY6" fmla="*/ 277305 h 277305"/>
                <a:gd name="connsiteX0" fmla="*/ 0 w 810009"/>
                <a:gd name="connsiteY0" fmla="*/ 185865 h 185865"/>
                <a:gd name="connsiteX1" fmla="*/ 0 w 810009"/>
                <a:gd name="connsiteY1" fmla="*/ 5863 h 185865"/>
                <a:gd name="connsiteX2" fmla="*/ 239943 w 810009"/>
                <a:gd name="connsiteY2" fmla="*/ 4762 h 185865"/>
                <a:gd name="connsiteX3" fmla="*/ 399487 w 810009"/>
                <a:gd name="connsiteY3" fmla="*/ 2381 h 185865"/>
                <a:gd name="connsiteX4" fmla="*/ 556650 w 810009"/>
                <a:gd name="connsiteY4" fmla="*/ 0 h 185865"/>
                <a:gd name="connsiteX5" fmla="*/ 810009 w 810009"/>
                <a:gd name="connsiteY5" fmla="*/ 5863 h 185865"/>
                <a:gd name="connsiteX0" fmla="*/ 0 w 810009"/>
                <a:gd name="connsiteY0" fmla="*/ 5863 h 5863"/>
                <a:gd name="connsiteX1" fmla="*/ 239943 w 810009"/>
                <a:gd name="connsiteY1" fmla="*/ 4762 h 5863"/>
                <a:gd name="connsiteX2" fmla="*/ 399487 w 810009"/>
                <a:gd name="connsiteY2" fmla="*/ 2381 h 5863"/>
                <a:gd name="connsiteX3" fmla="*/ 556650 w 810009"/>
                <a:gd name="connsiteY3" fmla="*/ 0 h 5863"/>
                <a:gd name="connsiteX4" fmla="*/ 810009 w 810009"/>
                <a:gd name="connsiteY4" fmla="*/ 5863 h 5863"/>
                <a:gd name="connsiteX0" fmla="*/ 0 w 10000"/>
                <a:gd name="connsiteY0" fmla="*/ 10000 h 227443"/>
                <a:gd name="connsiteX1" fmla="*/ 2962 w 10000"/>
                <a:gd name="connsiteY1" fmla="*/ 8122 h 227443"/>
                <a:gd name="connsiteX2" fmla="*/ 4961 w 10000"/>
                <a:gd name="connsiteY2" fmla="*/ 227443 h 227443"/>
                <a:gd name="connsiteX3" fmla="*/ 6872 w 10000"/>
                <a:gd name="connsiteY3" fmla="*/ 0 h 227443"/>
                <a:gd name="connsiteX4" fmla="*/ 10000 w 10000"/>
                <a:gd name="connsiteY4" fmla="*/ 10000 h 227443"/>
                <a:gd name="connsiteX0" fmla="*/ 0 w 9853"/>
                <a:gd name="connsiteY0" fmla="*/ 12185 h 229628"/>
                <a:gd name="connsiteX1" fmla="*/ 2962 w 9853"/>
                <a:gd name="connsiteY1" fmla="*/ 10307 h 229628"/>
                <a:gd name="connsiteX2" fmla="*/ 4961 w 9853"/>
                <a:gd name="connsiteY2" fmla="*/ 229628 h 229628"/>
                <a:gd name="connsiteX3" fmla="*/ 6872 w 9853"/>
                <a:gd name="connsiteY3" fmla="*/ 2185 h 229628"/>
                <a:gd name="connsiteX4" fmla="*/ 9853 w 9853"/>
                <a:gd name="connsiteY4" fmla="*/ 0 h 229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53" h="229628">
                  <a:moveTo>
                    <a:pt x="0" y="12185"/>
                  </a:moveTo>
                  <a:lnTo>
                    <a:pt x="2962" y="10307"/>
                  </a:lnTo>
                  <a:cubicBezTo>
                    <a:pt x="3628" y="83414"/>
                    <a:pt x="4295" y="156521"/>
                    <a:pt x="4961" y="229628"/>
                  </a:cubicBezTo>
                  <a:lnTo>
                    <a:pt x="6872" y="2185"/>
                  </a:lnTo>
                  <a:lnTo>
                    <a:pt x="9853" y="0"/>
                  </a:lnTo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80"/>
            <p:cNvSpPr/>
            <p:nvPr/>
          </p:nvSpPr>
          <p:spPr>
            <a:xfrm>
              <a:off x="6965398" y="2689978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64"/>
          <p:cNvGrpSpPr/>
          <p:nvPr/>
        </p:nvGrpSpPr>
        <p:grpSpPr>
          <a:xfrm>
            <a:off x="8076022" y="5409022"/>
            <a:ext cx="545140" cy="622884"/>
            <a:chOff x="10596050" y="3609156"/>
            <a:chExt cx="630007" cy="719854"/>
          </a:xfrm>
        </p:grpSpPr>
        <p:sp>
          <p:nvSpPr>
            <p:cNvPr id="32" name="Rectangle 4"/>
            <p:cNvSpPr/>
            <p:nvPr/>
          </p:nvSpPr>
          <p:spPr>
            <a:xfrm>
              <a:off x="10596050" y="3609156"/>
              <a:ext cx="630007" cy="719854"/>
            </a:xfrm>
            <a:custGeom>
              <a:avLst/>
              <a:gdLst>
                <a:gd name="connsiteX0" fmla="*/ 0 w 540006"/>
                <a:gd name="connsiteY0" fmla="*/ 0 h 540006"/>
                <a:gd name="connsiteX1" fmla="*/ 540006 w 540006"/>
                <a:gd name="connsiteY1" fmla="*/ 0 h 540006"/>
                <a:gd name="connsiteX2" fmla="*/ 540006 w 540006"/>
                <a:gd name="connsiteY2" fmla="*/ 540006 h 540006"/>
                <a:gd name="connsiteX3" fmla="*/ 0 w 540006"/>
                <a:gd name="connsiteY3" fmla="*/ 540006 h 540006"/>
                <a:gd name="connsiteX4" fmla="*/ 0 w 540006"/>
                <a:gd name="connsiteY4" fmla="*/ 0 h 540006"/>
                <a:gd name="connsiteX0" fmla="*/ 0 w 540006"/>
                <a:gd name="connsiteY0" fmla="*/ 939 h 540945"/>
                <a:gd name="connsiteX1" fmla="*/ 276676 w 540006"/>
                <a:gd name="connsiteY1" fmla="*/ 0 h 540945"/>
                <a:gd name="connsiteX2" fmla="*/ 540006 w 540006"/>
                <a:gd name="connsiteY2" fmla="*/ 939 h 540945"/>
                <a:gd name="connsiteX3" fmla="*/ 540006 w 540006"/>
                <a:gd name="connsiteY3" fmla="*/ 540945 h 540945"/>
                <a:gd name="connsiteX4" fmla="*/ 0 w 540006"/>
                <a:gd name="connsiteY4" fmla="*/ 540945 h 540945"/>
                <a:gd name="connsiteX5" fmla="*/ 0 w 540006"/>
                <a:gd name="connsiteY5" fmla="*/ 939 h 540945"/>
                <a:gd name="connsiteX0" fmla="*/ 0 w 540006"/>
                <a:gd name="connsiteY0" fmla="*/ 268728 h 808734"/>
                <a:gd name="connsiteX1" fmla="*/ 279941 w 540006"/>
                <a:gd name="connsiteY1" fmla="*/ 0 h 808734"/>
                <a:gd name="connsiteX2" fmla="*/ 540006 w 540006"/>
                <a:gd name="connsiteY2" fmla="*/ 268728 h 808734"/>
                <a:gd name="connsiteX3" fmla="*/ 540006 w 540006"/>
                <a:gd name="connsiteY3" fmla="*/ 808734 h 808734"/>
                <a:gd name="connsiteX4" fmla="*/ 0 w 540006"/>
                <a:gd name="connsiteY4" fmla="*/ 808734 h 808734"/>
                <a:gd name="connsiteX5" fmla="*/ 0 w 540006"/>
                <a:gd name="connsiteY5" fmla="*/ 268728 h 808734"/>
                <a:gd name="connsiteX0" fmla="*/ 0 w 631446"/>
                <a:gd name="connsiteY0" fmla="*/ 808734 h 900174"/>
                <a:gd name="connsiteX1" fmla="*/ 0 w 631446"/>
                <a:gd name="connsiteY1" fmla="*/ 268728 h 900174"/>
                <a:gd name="connsiteX2" fmla="*/ 279941 w 631446"/>
                <a:gd name="connsiteY2" fmla="*/ 0 h 900174"/>
                <a:gd name="connsiteX3" fmla="*/ 540006 w 631446"/>
                <a:gd name="connsiteY3" fmla="*/ 268728 h 900174"/>
                <a:gd name="connsiteX4" fmla="*/ 631446 w 631446"/>
                <a:gd name="connsiteY4" fmla="*/ 900174 h 900174"/>
                <a:gd name="connsiteX0" fmla="*/ 0 w 562866"/>
                <a:gd name="connsiteY0" fmla="*/ 808734 h 834860"/>
                <a:gd name="connsiteX1" fmla="*/ 0 w 562866"/>
                <a:gd name="connsiteY1" fmla="*/ 268728 h 834860"/>
                <a:gd name="connsiteX2" fmla="*/ 279941 w 562866"/>
                <a:gd name="connsiteY2" fmla="*/ 0 h 834860"/>
                <a:gd name="connsiteX3" fmla="*/ 540006 w 562866"/>
                <a:gd name="connsiteY3" fmla="*/ 268728 h 834860"/>
                <a:gd name="connsiteX4" fmla="*/ 562866 w 562866"/>
                <a:gd name="connsiteY4" fmla="*/ 834860 h 834860"/>
                <a:gd name="connsiteX0" fmla="*/ 0 w 553068"/>
                <a:gd name="connsiteY0" fmla="*/ 808734 h 815266"/>
                <a:gd name="connsiteX1" fmla="*/ 0 w 553068"/>
                <a:gd name="connsiteY1" fmla="*/ 268728 h 815266"/>
                <a:gd name="connsiteX2" fmla="*/ 279941 w 553068"/>
                <a:gd name="connsiteY2" fmla="*/ 0 h 815266"/>
                <a:gd name="connsiteX3" fmla="*/ 540006 w 553068"/>
                <a:gd name="connsiteY3" fmla="*/ 268728 h 815266"/>
                <a:gd name="connsiteX4" fmla="*/ 553068 w 553068"/>
                <a:gd name="connsiteY4" fmla="*/ 815266 h 815266"/>
                <a:gd name="connsiteX0" fmla="*/ 0 w 540006"/>
                <a:gd name="connsiteY0" fmla="*/ 808734 h 815266"/>
                <a:gd name="connsiteX1" fmla="*/ 0 w 540006"/>
                <a:gd name="connsiteY1" fmla="*/ 268728 h 815266"/>
                <a:gd name="connsiteX2" fmla="*/ 279941 w 540006"/>
                <a:gd name="connsiteY2" fmla="*/ 0 h 815266"/>
                <a:gd name="connsiteX3" fmla="*/ 540006 w 540006"/>
                <a:gd name="connsiteY3" fmla="*/ 268728 h 815266"/>
                <a:gd name="connsiteX4" fmla="*/ 540005 w 540006"/>
                <a:gd name="connsiteY4" fmla="*/ 815266 h 815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0006" h="815266">
                  <a:moveTo>
                    <a:pt x="0" y="808734"/>
                  </a:moveTo>
                  <a:lnTo>
                    <a:pt x="0" y="268728"/>
                  </a:lnTo>
                  <a:lnTo>
                    <a:pt x="279941" y="0"/>
                  </a:lnTo>
                  <a:lnTo>
                    <a:pt x="540006" y="268728"/>
                  </a:lnTo>
                  <a:cubicBezTo>
                    <a:pt x="540006" y="448730"/>
                    <a:pt x="540005" y="815266"/>
                    <a:pt x="540005" y="815266"/>
                  </a:cubicBezTo>
                </a:path>
              </a:pathLst>
            </a:cu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3" name="Flowchart: Collate 67"/>
            <p:cNvSpPr/>
            <p:nvPr/>
          </p:nvSpPr>
          <p:spPr>
            <a:xfrm rot="5400000">
              <a:off x="10823990" y="3891919"/>
              <a:ext cx="174126" cy="348252"/>
            </a:xfrm>
            <a:prstGeom prst="flowChartCollat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TextBox 72"/>
            <p:cNvSpPr txBox="1"/>
            <p:nvPr/>
          </p:nvSpPr>
          <p:spPr>
            <a:xfrm>
              <a:off x="10641050" y="3666907"/>
              <a:ext cx="540006" cy="302099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algn="ctr"/>
              <a:r>
                <a:rPr lang="hu-HU" b="1" dirty="0">
                  <a:solidFill>
                    <a:sysClr val="windowText" lastClr="000000"/>
                  </a:solidFill>
                </a:rPr>
                <a:t>A</a:t>
              </a:r>
              <a:endParaRPr lang="en-US" b="1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35" name="Tekstvak 34"/>
          <p:cNvSpPr txBox="1"/>
          <p:nvPr/>
        </p:nvSpPr>
        <p:spPr>
          <a:xfrm>
            <a:off x="4475982" y="2888994"/>
            <a:ext cx="374394" cy="360004"/>
          </a:xfrm>
          <a:prstGeom prst="rect">
            <a:avLst/>
          </a:prstGeom>
          <a:solidFill>
            <a:schemeClr val="accent1"/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36" name="Tekstvak 35"/>
          <p:cNvSpPr txBox="1"/>
          <p:nvPr/>
        </p:nvSpPr>
        <p:spPr>
          <a:xfrm>
            <a:off x="4925987" y="1966216"/>
            <a:ext cx="374394" cy="360004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37" name="Tekstvak 36"/>
          <p:cNvSpPr txBox="1"/>
          <p:nvPr/>
        </p:nvSpPr>
        <p:spPr>
          <a:xfrm>
            <a:off x="7986021" y="5139019"/>
            <a:ext cx="374394" cy="360004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38" name="Tekstvak 37"/>
          <p:cNvSpPr txBox="1"/>
          <p:nvPr/>
        </p:nvSpPr>
        <p:spPr>
          <a:xfrm>
            <a:off x="8976032" y="4509473"/>
            <a:ext cx="374394" cy="360004"/>
          </a:xfrm>
          <a:prstGeom prst="rect">
            <a:avLst/>
          </a:prstGeom>
          <a:solidFill>
            <a:schemeClr val="accent1"/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D</a:t>
            </a:r>
          </a:p>
        </p:txBody>
      </p:sp>
      <p:cxnSp>
        <p:nvCxnSpPr>
          <p:cNvPr id="39" name="Rechte verbindingslijn met pijl 38"/>
          <p:cNvCxnSpPr>
            <a:stCxn id="4" idx="3"/>
            <a:endCxn id="19" idx="1"/>
          </p:cNvCxnSpPr>
          <p:nvPr/>
        </p:nvCxnSpPr>
        <p:spPr>
          <a:xfrm flipV="1">
            <a:off x="2675962" y="2719297"/>
            <a:ext cx="2509109" cy="979629"/>
          </a:xfrm>
          <a:prstGeom prst="straightConnector1">
            <a:avLst/>
          </a:prstGeom>
          <a:ln w="9525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echte verbindingslijn met pijl 41"/>
          <p:cNvCxnSpPr>
            <a:stCxn id="4" idx="3"/>
            <a:endCxn id="11" idx="1"/>
          </p:cNvCxnSpPr>
          <p:nvPr/>
        </p:nvCxnSpPr>
        <p:spPr>
          <a:xfrm flipV="1">
            <a:off x="2675962" y="3589541"/>
            <a:ext cx="2059104" cy="109385"/>
          </a:xfrm>
          <a:prstGeom prst="straightConnector1">
            <a:avLst/>
          </a:prstGeom>
          <a:ln w="9525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echte verbindingslijn met pijl 44"/>
          <p:cNvCxnSpPr>
            <a:stCxn id="4" idx="3"/>
            <a:endCxn id="28" idx="0"/>
          </p:cNvCxnSpPr>
          <p:nvPr/>
        </p:nvCxnSpPr>
        <p:spPr>
          <a:xfrm>
            <a:off x="2675962" y="3698926"/>
            <a:ext cx="6040663" cy="1215035"/>
          </a:xfrm>
          <a:prstGeom prst="straightConnector1">
            <a:avLst/>
          </a:prstGeom>
          <a:ln w="9525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Rechte verbindingslijn met pijl 48"/>
          <p:cNvCxnSpPr>
            <a:stCxn id="4" idx="3"/>
            <a:endCxn id="32" idx="1"/>
          </p:cNvCxnSpPr>
          <p:nvPr/>
        </p:nvCxnSpPr>
        <p:spPr>
          <a:xfrm>
            <a:off x="2675962" y="3698926"/>
            <a:ext cx="5400060" cy="1915411"/>
          </a:xfrm>
          <a:prstGeom prst="straightConnector1">
            <a:avLst/>
          </a:prstGeom>
          <a:ln w="9525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kstvak 51"/>
          <p:cNvSpPr txBox="1"/>
          <p:nvPr/>
        </p:nvSpPr>
        <p:spPr>
          <a:xfrm>
            <a:off x="5915998" y="2618991"/>
            <a:ext cx="990011" cy="360004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b="1" dirty="0">
                <a:solidFill>
                  <a:schemeClr val="tx1"/>
                </a:solidFill>
              </a:rPr>
              <a:t>Area 1</a:t>
            </a:r>
          </a:p>
        </p:txBody>
      </p:sp>
      <p:sp>
        <p:nvSpPr>
          <p:cNvPr id="55" name="Tekstvak 54"/>
          <p:cNvSpPr txBox="1"/>
          <p:nvPr/>
        </p:nvSpPr>
        <p:spPr>
          <a:xfrm>
            <a:off x="9606039" y="3969006"/>
            <a:ext cx="990011" cy="360004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>
            <a:defPPr>
              <a:defRPr lang="en-US"/>
            </a:defPPr>
            <a:lvl1pPr algn="ctr">
              <a:defRPr b="1">
                <a:solidFill>
                  <a:schemeClr val="tx1"/>
                </a:solidFill>
              </a:defRPr>
            </a:lvl1pPr>
          </a:lstStyle>
          <a:p>
            <a:r>
              <a:rPr lang="nl-BE" dirty="0"/>
              <a:t>Area 2</a:t>
            </a:r>
          </a:p>
        </p:txBody>
      </p:sp>
      <p:sp>
        <p:nvSpPr>
          <p:cNvPr id="48" name="TextBox 19"/>
          <p:cNvSpPr txBox="1"/>
          <p:nvPr/>
        </p:nvSpPr>
        <p:spPr>
          <a:xfrm>
            <a:off x="2225957" y="5139019"/>
            <a:ext cx="1710019" cy="720008"/>
          </a:xfrm>
          <a:prstGeom prst="roundRect">
            <a:avLst>
              <a:gd name="adj" fmla="val 9450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285750" indent="-285750">
              <a:buFontTx/>
              <a:buChar char="-"/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marL="0" indent="0" algn="ctr">
              <a:buNone/>
            </a:pPr>
            <a:r>
              <a:rPr lang="nl-BE" b="1" dirty="0">
                <a:solidFill>
                  <a:schemeClr val="bg1"/>
                </a:solidFill>
              </a:rPr>
              <a:t>Area 1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created</a:t>
            </a:r>
            <a:r>
              <a:rPr lang="nl-BE" dirty="0">
                <a:solidFill>
                  <a:schemeClr val="bg1"/>
                </a:solidFill>
              </a:rPr>
              <a:t>, </a:t>
            </a:r>
            <a:r>
              <a:rPr lang="nl-BE" dirty="0" err="1">
                <a:solidFill>
                  <a:schemeClr val="bg1"/>
                </a:solidFill>
              </a:rPr>
              <a:t>defined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by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b="1" dirty="0">
                <a:solidFill>
                  <a:schemeClr val="bg1"/>
                </a:solidFill>
              </a:rPr>
              <a:t>A</a:t>
            </a:r>
          </a:p>
        </p:txBody>
      </p:sp>
      <p:cxnSp>
        <p:nvCxnSpPr>
          <p:cNvPr id="43" name="Rechte verbindingslijn 42"/>
          <p:cNvCxnSpPr>
            <a:cxnSpLocks/>
            <a:stCxn id="48" idx="0"/>
            <a:endCxn id="17" idx="3"/>
          </p:cNvCxnSpPr>
          <p:nvPr/>
        </p:nvCxnSpPr>
        <p:spPr>
          <a:xfrm flipV="1">
            <a:off x="3080967" y="4388970"/>
            <a:ext cx="896717" cy="750049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19"/>
          <p:cNvSpPr txBox="1"/>
          <p:nvPr/>
        </p:nvSpPr>
        <p:spPr>
          <a:xfrm>
            <a:off x="1685951" y="1988984"/>
            <a:ext cx="1260014" cy="720008"/>
          </a:xfrm>
          <a:prstGeom prst="roundRect">
            <a:avLst>
              <a:gd name="adj" fmla="val 9450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285750" indent="-285750">
              <a:buFontTx/>
              <a:buChar char="-"/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marL="0" indent="0" algn="ctr">
              <a:buNone/>
            </a:pPr>
            <a:r>
              <a:rPr lang="nl-BE" b="1" dirty="0">
                <a:solidFill>
                  <a:schemeClr val="bg1"/>
                </a:solidFill>
              </a:rPr>
              <a:t>B </a:t>
            </a:r>
            <a:r>
              <a:rPr lang="nl-BE" dirty="0">
                <a:solidFill>
                  <a:schemeClr val="bg1"/>
                </a:solidFill>
              </a:rPr>
              <a:t>is </a:t>
            </a:r>
            <a:r>
              <a:rPr lang="nl-BE" dirty="0" err="1">
                <a:solidFill>
                  <a:schemeClr val="bg1"/>
                </a:solidFill>
              </a:rPr>
              <a:t>added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to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b="1" dirty="0">
                <a:solidFill>
                  <a:schemeClr val="bg1"/>
                </a:solidFill>
              </a:rPr>
              <a:t>Area 1</a:t>
            </a:r>
          </a:p>
        </p:txBody>
      </p:sp>
      <p:cxnSp>
        <p:nvCxnSpPr>
          <p:cNvPr id="56" name="Rechte verbindingslijn 55"/>
          <p:cNvCxnSpPr>
            <a:cxnSpLocks/>
            <a:stCxn id="53" idx="3"/>
            <a:endCxn id="36" idx="1"/>
          </p:cNvCxnSpPr>
          <p:nvPr/>
        </p:nvCxnSpPr>
        <p:spPr>
          <a:xfrm flipV="1">
            <a:off x="2945965" y="2146218"/>
            <a:ext cx="1980022" cy="202770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19"/>
          <p:cNvSpPr txBox="1"/>
          <p:nvPr/>
        </p:nvSpPr>
        <p:spPr>
          <a:xfrm>
            <a:off x="8436026" y="2168986"/>
            <a:ext cx="1710019" cy="720008"/>
          </a:xfrm>
          <a:prstGeom prst="roundRect">
            <a:avLst>
              <a:gd name="adj" fmla="val 9450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285750" indent="-285750">
              <a:buFontTx/>
              <a:buChar char="-"/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marL="0" indent="0" algn="ctr">
              <a:buNone/>
            </a:pPr>
            <a:r>
              <a:rPr lang="nl-BE" b="1" dirty="0">
                <a:solidFill>
                  <a:schemeClr val="bg1"/>
                </a:solidFill>
              </a:rPr>
              <a:t>Area 2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created</a:t>
            </a:r>
            <a:r>
              <a:rPr lang="nl-BE" dirty="0">
                <a:solidFill>
                  <a:schemeClr val="bg1"/>
                </a:solidFill>
              </a:rPr>
              <a:t>, </a:t>
            </a:r>
            <a:r>
              <a:rPr lang="nl-BE" dirty="0" err="1">
                <a:solidFill>
                  <a:schemeClr val="bg1"/>
                </a:solidFill>
              </a:rPr>
              <a:t>defined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by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b="1" dirty="0">
                <a:solidFill>
                  <a:schemeClr val="bg1"/>
                </a:solidFill>
              </a:rPr>
              <a:t>D</a:t>
            </a:r>
          </a:p>
        </p:txBody>
      </p:sp>
      <p:cxnSp>
        <p:nvCxnSpPr>
          <p:cNvPr id="58" name="Rechte verbindingslijn 57"/>
          <p:cNvCxnSpPr>
            <a:cxnSpLocks/>
            <a:stCxn id="26" idx="0"/>
          </p:cNvCxnSpPr>
          <p:nvPr/>
        </p:nvCxnSpPr>
        <p:spPr>
          <a:xfrm flipV="1">
            <a:off x="8907546" y="2888995"/>
            <a:ext cx="338489" cy="810008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19"/>
          <p:cNvSpPr txBox="1"/>
          <p:nvPr/>
        </p:nvSpPr>
        <p:spPr>
          <a:xfrm>
            <a:off x="5555994" y="5409022"/>
            <a:ext cx="1260014" cy="720008"/>
          </a:xfrm>
          <a:prstGeom prst="roundRect">
            <a:avLst>
              <a:gd name="adj" fmla="val 9450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285750" indent="-285750">
              <a:buFontTx/>
              <a:buChar char="-"/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marL="0" indent="0" algn="ctr">
              <a:buNone/>
            </a:pPr>
            <a:r>
              <a:rPr lang="nl-BE" b="1" dirty="0">
                <a:solidFill>
                  <a:schemeClr val="bg1"/>
                </a:solidFill>
              </a:rPr>
              <a:t>C </a:t>
            </a:r>
            <a:r>
              <a:rPr lang="nl-BE" dirty="0">
                <a:solidFill>
                  <a:schemeClr val="bg1"/>
                </a:solidFill>
              </a:rPr>
              <a:t>is </a:t>
            </a:r>
            <a:r>
              <a:rPr lang="nl-BE" dirty="0" err="1">
                <a:solidFill>
                  <a:schemeClr val="bg1"/>
                </a:solidFill>
              </a:rPr>
              <a:t>added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to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b="1" dirty="0">
                <a:solidFill>
                  <a:schemeClr val="bg1"/>
                </a:solidFill>
              </a:rPr>
              <a:t>Area 2</a:t>
            </a:r>
          </a:p>
        </p:txBody>
      </p:sp>
      <p:cxnSp>
        <p:nvCxnSpPr>
          <p:cNvPr id="62" name="Rechte verbindingslijn 61"/>
          <p:cNvCxnSpPr>
            <a:cxnSpLocks/>
            <a:stCxn id="61" idx="3"/>
          </p:cNvCxnSpPr>
          <p:nvPr/>
        </p:nvCxnSpPr>
        <p:spPr>
          <a:xfrm>
            <a:off x="6816008" y="5769026"/>
            <a:ext cx="1260014" cy="90001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78344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Boog 54"/>
          <p:cNvSpPr/>
          <p:nvPr/>
        </p:nvSpPr>
        <p:spPr>
          <a:xfrm>
            <a:off x="-6788533" y="-5405488"/>
            <a:ext cx="18194592" cy="18194592"/>
          </a:xfrm>
          <a:prstGeom prst="arc">
            <a:avLst>
              <a:gd name="adj1" fmla="val 18167660"/>
              <a:gd name="adj2" fmla="val 1993714"/>
            </a:avLst>
          </a:prstGeom>
          <a:solidFill>
            <a:schemeClr val="tx1">
              <a:lumMod val="95000"/>
              <a:alpha val="25000"/>
            </a:schemeClr>
          </a:solidFill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7" name="Ovaal 16"/>
          <p:cNvSpPr/>
          <p:nvPr/>
        </p:nvSpPr>
        <p:spPr>
          <a:xfrm>
            <a:off x="3575972" y="1988984"/>
            <a:ext cx="2743060" cy="2811758"/>
          </a:xfrm>
          <a:prstGeom prst="ellipse">
            <a:avLst/>
          </a:prstGeom>
          <a:solidFill>
            <a:schemeClr val="accent3">
              <a:alpha val="50196"/>
            </a:schemeClr>
          </a:solidFill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endParaRPr lang="nl-BE" b="1" dirty="0">
              <a:solidFill>
                <a:schemeClr val="accent1"/>
              </a:solidFill>
            </a:endParaRPr>
          </a:p>
        </p:txBody>
      </p:sp>
      <p:sp>
        <p:nvSpPr>
          <p:cNvPr id="26" name="Ovaal 25"/>
          <p:cNvSpPr/>
          <p:nvPr/>
        </p:nvSpPr>
        <p:spPr>
          <a:xfrm>
            <a:off x="7536016" y="3699003"/>
            <a:ext cx="2743060" cy="2811758"/>
          </a:xfrm>
          <a:prstGeom prst="ellipse">
            <a:avLst/>
          </a:prstGeom>
          <a:solidFill>
            <a:schemeClr val="accent3">
              <a:alpha val="50196"/>
            </a:schemeClr>
          </a:solidFill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endParaRPr lang="nl-BE" b="1" dirty="0">
              <a:solidFill>
                <a:schemeClr val="accent1"/>
              </a:solidFill>
            </a:endParaRPr>
          </a:p>
        </p:txBody>
      </p:sp>
      <p:cxnSp>
        <p:nvCxnSpPr>
          <p:cNvPr id="45" name="Rechte verbindingslijn met pijl 44"/>
          <p:cNvCxnSpPr>
            <a:stCxn id="4" idx="3"/>
            <a:endCxn id="28" idx="0"/>
          </p:cNvCxnSpPr>
          <p:nvPr/>
        </p:nvCxnSpPr>
        <p:spPr>
          <a:xfrm>
            <a:off x="2675962" y="3698926"/>
            <a:ext cx="6040663" cy="1215035"/>
          </a:xfrm>
          <a:prstGeom prst="straightConnector1">
            <a:avLst/>
          </a:prstGeom>
          <a:ln w="9525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Rechte verbindingslijn met pijl 48"/>
          <p:cNvCxnSpPr>
            <a:stCxn id="4" idx="3"/>
            <a:endCxn id="32" idx="1"/>
          </p:cNvCxnSpPr>
          <p:nvPr/>
        </p:nvCxnSpPr>
        <p:spPr>
          <a:xfrm>
            <a:off x="2675962" y="3698926"/>
            <a:ext cx="5400060" cy="1915411"/>
          </a:xfrm>
          <a:prstGeom prst="straightConnector1">
            <a:avLst/>
          </a:prstGeom>
          <a:ln w="9525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detection</a:t>
            </a:r>
            <a:r>
              <a:rPr lang="nl-BE" dirty="0"/>
              <a:t> run #2 - unit moves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remains</a:t>
            </a:r>
            <a:r>
              <a:rPr lang="nl-BE" dirty="0"/>
              <a:t> in set</a:t>
            </a:r>
          </a:p>
        </p:txBody>
      </p:sp>
      <p:grpSp>
        <p:nvGrpSpPr>
          <p:cNvPr id="3" name="Group 80"/>
          <p:cNvGrpSpPr/>
          <p:nvPr/>
        </p:nvGrpSpPr>
        <p:grpSpPr>
          <a:xfrm>
            <a:off x="1775952" y="3429000"/>
            <a:ext cx="900010" cy="539852"/>
            <a:chOff x="875941" y="4540516"/>
            <a:chExt cx="900010" cy="539852"/>
          </a:xfrm>
        </p:grpSpPr>
        <p:sp>
          <p:nvSpPr>
            <p:cNvPr id="4" name="Rectangle 81"/>
            <p:cNvSpPr/>
            <p:nvPr/>
          </p:nvSpPr>
          <p:spPr>
            <a:xfrm>
              <a:off x="875941" y="4540516"/>
              <a:ext cx="900010" cy="539852"/>
            </a:xfrm>
            <a:prstGeom prst="rect">
              <a:avLst/>
            </a:prstGeom>
            <a:solidFill>
              <a:srgbClr val="80FEFF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Connector 82"/>
            <p:cNvCxnSpPr/>
            <p:nvPr/>
          </p:nvCxnSpPr>
          <p:spPr>
            <a:xfrm flipV="1">
              <a:off x="875941" y="4550451"/>
              <a:ext cx="900010" cy="529917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 80"/>
            <p:cNvSpPr/>
            <p:nvPr/>
          </p:nvSpPr>
          <p:spPr>
            <a:xfrm>
              <a:off x="1100943" y="4728750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Oval 84"/>
            <p:cNvSpPr/>
            <p:nvPr/>
          </p:nvSpPr>
          <p:spPr>
            <a:xfrm>
              <a:off x="1181379" y="4949073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85"/>
            <p:cNvSpPr/>
            <p:nvPr/>
          </p:nvSpPr>
          <p:spPr>
            <a:xfrm>
              <a:off x="1292194" y="4949073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6"/>
            <p:cNvSpPr/>
            <p:nvPr/>
          </p:nvSpPr>
          <p:spPr>
            <a:xfrm>
              <a:off x="1404290" y="4952226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87"/>
          <p:cNvGrpSpPr/>
          <p:nvPr/>
        </p:nvGrpSpPr>
        <p:grpSpPr>
          <a:xfrm>
            <a:off x="3755974" y="2798993"/>
            <a:ext cx="540006" cy="540006"/>
            <a:chOff x="5645995" y="1988984"/>
            <a:chExt cx="540006" cy="540006"/>
          </a:xfrm>
        </p:grpSpPr>
        <p:sp>
          <p:nvSpPr>
            <p:cNvPr id="19" name="Rectangle 88"/>
            <p:cNvSpPr/>
            <p:nvPr/>
          </p:nvSpPr>
          <p:spPr>
            <a:xfrm rot="18900000">
              <a:off x="5645995" y="1988984"/>
              <a:ext cx="540006" cy="540006"/>
            </a:xfrm>
            <a:prstGeom prst="rect">
              <a:avLst/>
            </a:pr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80"/>
            <p:cNvSpPr/>
            <p:nvPr/>
          </p:nvSpPr>
          <p:spPr>
            <a:xfrm>
              <a:off x="5690995" y="2158694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Oval 110"/>
            <p:cNvSpPr/>
            <p:nvPr/>
          </p:nvSpPr>
          <p:spPr>
            <a:xfrm>
              <a:off x="5882247" y="2370987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111"/>
            <p:cNvSpPr/>
            <p:nvPr/>
          </p:nvSpPr>
          <p:spPr>
            <a:xfrm>
              <a:off x="5766562" y="2371183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112"/>
            <p:cNvSpPr/>
            <p:nvPr/>
          </p:nvSpPr>
          <p:spPr>
            <a:xfrm>
              <a:off x="6004452" y="2371182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Connector 113"/>
            <p:cNvCxnSpPr>
              <a:stCxn id="19" idx="1"/>
              <a:endCxn id="19" idx="3"/>
            </p:cNvCxnSpPr>
            <p:nvPr/>
          </p:nvCxnSpPr>
          <p:spPr>
            <a:xfrm flipV="1">
              <a:off x="5725077" y="2068066"/>
              <a:ext cx="381842" cy="38184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114"/>
            <p:cNvCxnSpPr>
              <a:stCxn id="19" idx="0"/>
              <a:endCxn id="19" idx="2"/>
            </p:cNvCxnSpPr>
            <p:nvPr/>
          </p:nvCxnSpPr>
          <p:spPr>
            <a:xfrm>
              <a:off x="5725077" y="2068066"/>
              <a:ext cx="381842" cy="38184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134"/>
          <p:cNvGrpSpPr/>
          <p:nvPr/>
        </p:nvGrpSpPr>
        <p:grpSpPr>
          <a:xfrm>
            <a:off x="8637543" y="4834879"/>
            <a:ext cx="540006" cy="540006"/>
            <a:chOff x="6920398" y="2520268"/>
            <a:chExt cx="540006" cy="540006"/>
          </a:xfrm>
        </p:grpSpPr>
        <p:sp>
          <p:nvSpPr>
            <p:cNvPr id="28" name="Rectangle 135"/>
            <p:cNvSpPr/>
            <p:nvPr/>
          </p:nvSpPr>
          <p:spPr>
            <a:xfrm rot="18900000">
              <a:off x="6920398" y="2520268"/>
              <a:ext cx="540006" cy="540006"/>
            </a:xfrm>
            <a:prstGeom prst="rect">
              <a:avLst/>
            </a:pr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123"/>
            <p:cNvSpPr/>
            <p:nvPr/>
          </p:nvSpPr>
          <p:spPr>
            <a:xfrm>
              <a:off x="6983976" y="2967456"/>
              <a:ext cx="412848" cy="69643"/>
            </a:xfrm>
            <a:custGeom>
              <a:avLst/>
              <a:gdLst>
                <a:gd name="connsiteX0" fmla="*/ 0 w 810009"/>
                <a:gd name="connsiteY0" fmla="*/ 0 h 180002"/>
                <a:gd name="connsiteX1" fmla="*/ 810009 w 810009"/>
                <a:gd name="connsiteY1" fmla="*/ 0 h 180002"/>
                <a:gd name="connsiteX2" fmla="*/ 810009 w 810009"/>
                <a:gd name="connsiteY2" fmla="*/ 180002 h 180002"/>
                <a:gd name="connsiteX3" fmla="*/ 0 w 810009"/>
                <a:gd name="connsiteY3" fmla="*/ 180002 h 180002"/>
                <a:gd name="connsiteX4" fmla="*/ 0 w 810009"/>
                <a:gd name="connsiteY4" fmla="*/ 0 h 180002"/>
                <a:gd name="connsiteX0" fmla="*/ 0 w 810009"/>
                <a:gd name="connsiteY0" fmla="*/ 3482 h 183484"/>
                <a:gd name="connsiteX1" fmla="*/ 399487 w 810009"/>
                <a:gd name="connsiteY1" fmla="*/ 0 h 183484"/>
                <a:gd name="connsiteX2" fmla="*/ 810009 w 810009"/>
                <a:gd name="connsiteY2" fmla="*/ 3482 h 183484"/>
                <a:gd name="connsiteX3" fmla="*/ 810009 w 810009"/>
                <a:gd name="connsiteY3" fmla="*/ 183484 h 183484"/>
                <a:gd name="connsiteX4" fmla="*/ 0 w 810009"/>
                <a:gd name="connsiteY4" fmla="*/ 183484 h 183484"/>
                <a:gd name="connsiteX5" fmla="*/ 0 w 810009"/>
                <a:gd name="connsiteY5" fmla="*/ 3482 h 183484"/>
                <a:gd name="connsiteX0" fmla="*/ 0 w 810009"/>
                <a:gd name="connsiteY0" fmla="*/ 3482 h 183484"/>
                <a:gd name="connsiteX1" fmla="*/ 239943 w 810009"/>
                <a:gd name="connsiteY1" fmla="*/ 2381 h 183484"/>
                <a:gd name="connsiteX2" fmla="*/ 399487 w 810009"/>
                <a:gd name="connsiteY2" fmla="*/ 0 h 183484"/>
                <a:gd name="connsiteX3" fmla="*/ 810009 w 810009"/>
                <a:gd name="connsiteY3" fmla="*/ 3482 h 183484"/>
                <a:gd name="connsiteX4" fmla="*/ 810009 w 810009"/>
                <a:gd name="connsiteY4" fmla="*/ 183484 h 183484"/>
                <a:gd name="connsiteX5" fmla="*/ 0 w 810009"/>
                <a:gd name="connsiteY5" fmla="*/ 183484 h 183484"/>
                <a:gd name="connsiteX6" fmla="*/ 0 w 810009"/>
                <a:gd name="connsiteY6" fmla="*/ 3482 h 183484"/>
                <a:gd name="connsiteX0" fmla="*/ 0 w 810009"/>
                <a:gd name="connsiteY0" fmla="*/ 5863 h 185865"/>
                <a:gd name="connsiteX1" fmla="*/ 239943 w 810009"/>
                <a:gd name="connsiteY1" fmla="*/ 4762 h 185865"/>
                <a:gd name="connsiteX2" fmla="*/ 399487 w 810009"/>
                <a:gd name="connsiteY2" fmla="*/ 2381 h 185865"/>
                <a:gd name="connsiteX3" fmla="*/ 556650 w 810009"/>
                <a:gd name="connsiteY3" fmla="*/ 0 h 185865"/>
                <a:gd name="connsiteX4" fmla="*/ 810009 w 810009"/>
                <a:gd name="connsiteY4" fmla="*/ 5863 h 185865"/>
                <a:gd name="connsiteX5" fmla="*/ 810009 w 810009"/>
                <a:gd name="connsiteY5" fmla="*/ 185865 h 185865"/>
                <a:gd name="connsiteX6" fmla="*/ 0 w 810009"/>
                <a:gd name="connsiteY6" fmla="*/ 185865 h 185865"/>
                <a:gd name="connsiteX7" fmla="*/ 0 w 810009"/>
                <a:gd name="connsiteY7" fmla="*/ 5863 h 185865"/>
                <a:gd name="connsiteX0" fmla="*/ 0 w 901449"/>
                <a:gd name="connsiteY0" fmla="*/ 185865 h 277305"/>
                <a:gd name="connsiteX1" fmla="*/ 0 w 901449"/>
                <a:gd name="connsiteY1" fmla="*/ 5863 h 277305"/>
                <a:gd name="connsiteX2" fmla="*/ 239943 w 901449"/>
                <a:gd name="connsiteY2" fmla="*/ 4762 h 277305"/>
                <a:gd name="connsiteX3" fmla="*/ 399487 w 901449"/>
                <a:gd name="connsiteY3" fmla="*/ 2381 h 277305"/>
                <a:gd name="connsiteX4" fmla="*/ 556650 w 901449"/>
                <a:gd name="connsiteY4" fmla="*/ 0 h 277305"/>
                <a:gd name="connsiteX5" fmla="*/ 810009 w 901449"/>
                <a:gd name="connsiteY5" fmla="*/ 5863 h 277305"/>
                <a:gd name="connsiteX6" fmla="*/ 901449 w 901449"/>
                <a:gd name="connsiteY6" fmla="*/ 277305 h 277305"/>
                <a:gd name="connsiteX0" fmla="*/ 0 w 810009"/>
                <a:gd name="connsiteY0" fmla="*/ 185865 h 185865"/>
                <a:gd name="connsiteX1" fmla="*/ 0 w 810009"/>
                <a:gd name="connsiteY1" fmla="*/ 5863 h 185865"/>
                <a:gd name="connsiteX2" fmla="*/ 239943 w 810009"/>
                <a:gd name="connsiteY2" fmla="*/ 4762 h 185865"/>
                <a:gd name="connsiteX3" fmla="*/ 399487 w 810009"/>
                <a:gd name="connsiteY3" fmla="*/ 2381 h 185865"/>
                <a:gd name="connsiteX4" fmla="*/ 556650 w 810009"/>
                <a:gd name="connsiteY4" fmla="*/ 0 h 185865"/>
                <a:gd name="connsiteX5" fmla="*/ 810009 w 810009"/>
                <a:gd name="connsiteY5" fmla="*/ 5863 h 185865"/>
                <a:gd name="connsiteX0" fmla="*/ 0 w 810009"/>
                <a:gd name="connsiteY0" fmla="*/ 5863 h 5863"/>
                <a:gd name="connsiteX1" fmla="*/ 239943 w 810009"/>
                <a:gd name="connsiteY1" fmla="*/ 4762 h 5863"/>
                <a:gd name="connsiteX2" fmla="*/ 399487 w 810009"/>
                <a:gd name="connsiteY2" fmla="*/ 2381 h 5863"/>
                <a:gd name="connsiteX3" fmla="*/ 556650 w 810009"/>
                <a:gd name="connsiteY3" fmla="*/ 0 h 5863"/>
                <a:gd name="connsiteX4" fmla="*/ 810009 w 810009"/>
                <a:gd name="connsiteY4" fmla="*/ 5863 h 5863"/>
                <a:gd name="connsiteX0" fmla="*/ 0 w 10000"/>
                <a:gd name="connsiteY0" fmla="*/ 10000 h 227443"/>
                <a:gd name="connsiteX1" fmla="*/ 2962 w 10000"/>
                <a:gd name="connsiteY1" fmla="*/ 8122 h 227443"/>
                <a:gd name="connsiteX2" fmla="*/ 4961 w 10000"/>
                <a:gd name="connsiteY2" fmla="*/ 227443 h 227443"/>
                <a:gd name="connsiteX3" fmla="*/ 6872 w 10000"/>
                <a:gd name="connsiteY3" fmla="*/ 0 h 227443"/>
                <a:gd name="connsiteX4" fmla="*/ 10000 w 10000"/>
                <a:gd name="connsiteY4" fmla="*/ 10000 h 227443"/>
                <a:gd name="connsiteX0" fmla="*/ 0 w 9853"/>
                <a:gd name="connsiteY0" fmla="*/ 12185 h 229628"/>
                <a:gd name="connsiteX1" fmla="*/ 2962 w 9853"/>
                <a:gd name="connsiteY1" fmla="*/ 10307 h 229628"/>
                <a:gd name="connsiteX2" fmla="*/ 4961 w 9853"/>
                <a:gd name="connsiteY2" fmla="*/ 229628 h 229628"/>
                <a:gd name="connsiteX3" fmla="*/ 6872 w 9853"/>
                <a:gd name="connsiteY3" fmla="*/ 2185 h 229628"/>
                <a:gd name="connsiteX4" fmla="*/ 9853 w 9853"/>
                <a:gd name="connsiteY4" fmla="*/ 0 h 229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53" h="229628">
                  <a:moveTo>
                    <a:pt x="0" y="12185"/>
                  </a:moveTo>
                  <a:lnTo>
                    <a:pt x="2962" y="10307"/>
                  </a:lnTo>
                  <a:cubicBezTo>
                    <a:pt x="3628" y="83414"/>
                    <a:pt x="4295" y="156521"/>
                    <a:pt x="4961" y="229628"/>
                  </a:cubicBezTo>
                  <a:lnTo>
                    <a:pt x="6872" y="2185"/>
                  </a:lnTo>
                  <a:lnTo>
                    <a:pt x="9853" y="0"/>
                  </a:lnTo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80"/>
            <p:cNvSpPr/>
            <p:nvPr/>
          </p:nvSpPr>
          <p:spPr>
            <a:xfrm>
              <a:off x="6965398" y="2689978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64"/>
          <p:cNvGrpSpPr/>
          <p:nvPr/>
        </p:nvGrpSpPr>
        <p:grpSpPr>
          <a:xfrm>
            <a:off x="8076022" y="5409022"/>
            <a:ext cx="545140" cy="622884"/>
            <a:chOff x="10596050" y="3609156"/>
            <a:chExt cx="630007" cy="719854"/>
          </a:xfrm>
        </p:grpSpPr>
        <p:sp>
          <p:nvSpPr>
            <p:cNvPr id="32" name="Rectangle 4"/>
            <p:cNvSpPr/>
            <p:nvPr/>
          </p:nvSpPr>
          <p:spPr>
            <a:xfrm>
              <a:off x="10596050" y="3609156"/>
              <a:ext cx="630007" cy="719854"/>
            </a:xfrm>
            <a:custGeom>
              <a:avLst/>
              <a:gdLst>
                <a:gd name="connsiteX0" fmla="*/ 0 w 540006"/>
                <a:gd name="connsiteY0" fmla="*/ 0 h 540006"/>
                <a:gd name="connsiteX1" fmla="*/ 540006 w 540006"/>
                <a:gd name="connsiteY1" fmla="*/ 0 h 540006"/>
                <a:gd name="connsiteX2" fmla="*/ 540006 w 540006"/>
                <a:gd name="connsiteY2" fmla="*/ 540006 h 540006"/>
                <a:gd name="connsiteX3" fmla="*/ 0 w 540006"/>
                <a:gd name="connsiteY3" fmla="*/ 540006 h 540006"/>
                <a:gd name="connsiteX4" fmla="*/ 0 w 540006"/>
                <a:gd name="connsiteY4" fmla="*/ 0 h 540006"/>
                <a:gd name="connsiteX0" fmla="*/ 0 w 540006"/>
                <a:gd name="connsiteY0" fmla="*/ 939 h 540945"/>
                <a:gd name="connsiteX1" fmla="*/ 276676 w 540006"/>
                <a:gd name="connsiteY1" fmla="*/ 0 h 540945"/>
                <a:gd name="connsiteX2" fmla="*/ 540006 w 540006"/>
                <a:gd name="connsiteY2" fmla="*/ 939 h 540945"/>
                <a:gd name="connsiteX3" fmla="*/ 540006 w 540006"/>
                <a:gd name="connsiteY3" fmla="*/ 540945 h 540945"/>
                <a:gd name="connsiteX4" fmla="*/ 0 w 540006"/>
                <a:gd name="connsiteY4" fmla="*/ 540945 h 540945"/>
                <a:gd name="connsiteX5" fmla="*/ 0 w 540006"/>
                <a:gd name="connsiteY5" fmla="*/ 939 h 540945"/>
                <a:gd name="connsiteX0" fmla="*/ 0 w 540006"/>
                <a:gd name="connsiteY0" fmla="*/ 268728 h 808734"/>
                <a:gd name="connsiteX1" fmla="*/ 279941 w 540006"/>
                <a:gd name="connsiteY1" fmla="*/ 0 h 808734"/>
                <a:gd name="connsiteX2" fmla="*/ 540006 w 540006"/>
                <a:gd name="connsiteY2" fmla="*/ 268728 h 808734"/>
                <a:gd name="connsiteX3" fmla="*/ 540006 w 540006"/>
                <a:gd name="connsiteY3" fmla="*/ 808734 h 808734"/>
                <a:gd name="connsiteX4" fmla="*/ 0 w 540006"/>
                <a:gd name="connsiteY4" fmla="*/ 808734 h 808734"/>
                <a:gd name="connsiteX5" fmla="*/ 0 w 540006"/>
                <a:gd name="connsiteY5" fmla="*/ 268728 h 808734"/>
                <a:gd name="connsiteX0" fmla="*/ 0 w 631446"/>
                <a:gd name="connsiteY0" fmla="*/ 808734 h 900174"/>
                <a:gd name="connsiteX1" fmla="*/ 0 w 631446"/>
                <a:gd name="connsiteY1" fmla="*/ 268728 h 900174"/>
                <a:gd name="connsiteX2" fmla="*/ 279941 w 631446"/>
                <a:gd name="connsiteY2" fmla="*/ 0 h 900174"/>
                <a:gd name="connsiteX3" fmla="*/ 540006 w 631446"/>
                <a:gd name="connsiteY3" fmla="*/ 268728 h 900174"/>
                <a:gd name="connsiteX4" fmla="*/ 631446 w 631446"/>
                <a:gd name="connsiteY4" fmla="*/ 900174 h 900174"/>
                <a:gd name="connsiteX0" fmla="*/ 0 w 562866"/>
                <a:gd name="connsiteY0" fmla="*/ 808734 h 834860"/>
                <a:gd name="connsiteX1" fmla="*/ 0 w 562866"/>
                <a:gd name="connsiteY1" fmla="*/ 268728 h 834860"/>
                <a:gd name="connsiteX2" fmla="*/ 279941 w 562866"/>
                <a:gd name="connsiteY2" fmla="*/ 0 h 834860"/>
                <a:gd name="connsiteX3" fmla="*/ 540006 w 562866"/>
                <a:gd name="connsiteY3" fmla="*/ 268728 h 834860"/>
                <a:gd name="connsiteX4" fmla="*/ 562866 w 562866"/>
                <a:gd name="connsiteY4" fmla="*/ 834860 h 834860"/>
                <a:gd name="connsiteX0" fmla="*/ 0 w 553068"/>
                <a:gd name="connsiteY0" fmla="*/ 808734 h 815266"/>
                <a:gd name="connsiteX1" fmla="*/ 0 w 553068"/>
                <a:gd name="connsiteY1" fmla="*/ 268728 h 815266"/>
                <a:gd name="connsiteX2" fmla="*/ 279941 w 553068"/>
                <a:gd name="connsiteY2" fmla="*/ 0 h 815266"/>
                <a:gd name="connsiteX3" fmla="*/ 540006 w 553068"/>
                <a:gd name="connsiteY3" fmla="*/ 268728 h 815266"/>
                <a:gd name="connsiteX4" fmla="*/ 553068 w 553068"/>
                <a:gd name="connsiteY4" fmla="*/ 815266 h 815266"/>
                <a:gd name="connsiteX0" fmla="*/ 0 w 540006"/>
                <a:gd name="connsiteY0" fmla="*/ 808734 h 815266"/>
                <a:gd name="connsiteX1" fmla="*/ 0 w 540006"/>
                <a:gd name="connsiteY1" fmla="*/ 268728 h 815266"/>
                <a:gd name="connsiteX2" fmla="*/ 279941 w 540006"/>
                <a:gd name="connsiteY2" fmla="*/ 0 h 815266"/>
                <a:gd name="connsiteX3" fmla="*/ 540006 w 540006"/>
                <a:gd name="connsiteY3" fmla="*/ 268728 h 815266"/>
                <a:gd name="connsiteX4" fmla="*/ 540005 w 540006"/>
                <a:gd name="connsiteY4" fmla="*/ 815266 h 815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0006" h="815266">
                  <a:moveTo>
                    <a:pt x="0" y="808734"/>
                  </a:moveTo>
                  <a:lnTo>
                    <a:pt x="0" y="268728"/>
                  </a:lnTo>
                  <a:lnTo>
                    <a:pt x="279941" y="0"/>
                  </a:lnTo>
                  <a:lnTo>
                    <a:pt x="540006" y="268728"/>
                  </a:lnTo>
                  <a:cubicBezTo>
                    <a:pt x="540006" y="448730"/>
                    <a:pt x="540005" y="815266"/>
                    <a:pt x="540005" y="815266"/>
                  </a:cubicBezTo>
                </a:path>
              </a:pathLst>
            </a:cu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3" name="Flowchart: Collate 67"/>
            <p:cNvSpPr/>
            <p:nvPr/>
          </p:nvSpPr>
          <p:spPr>
            <a:xfrm rot="5400000">
              <a:off x="10823990" y="3891919"/>
              <a:ext cx="174126" cy="348252"/>
            </a:xfrm>
            <a:prstGeom prst="flowChartCollat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TextBox 72"/>
            <p:cNvSpPr txBox="1"/>
            <p:nvPr/>
          </p:nvSpPr>
          <p:spPr>
            <a:xfrm>
              <a:off x="10641050" y="3666907"/>
              <a:ext cx="540006" cy="302099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algn="ctr"/>
              <a:r>
                <a:rPr lang="hu-HU" b="1" dirty="0">
                  <a:solidFill>
                    <a:sysClr val="windowText" lastClr="000000"/>
                  </a:solidFill>
                </a:rPr>
                <a:t>A</a:t>
              </a:r>
              <a:endParaRPr lang="en-US" b="1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37" name="Tekstvak 36"/>
          <p:cNvSpPr txBox="1"/>
          <p:nvPr/>
        </p:nvSpPr>
        <p:spPr>
          <a:xfrm>
            <a:off x="7986021" y="5139019"/>
            <a:ext cx="374394" cy="360004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38" name="Tekstvak 37"/>
          <p:cNvSpPr txBox="1"/>
          <p:nvPr/>
        </p:nvSpPr>
        <p:spPr>
          <a:xfrm>
            <a:off x="8976032" y="4509473"/>
            <a:ext cx="374394" cy="360004"/>
          </a:xfrm>
          <a:prstGeom prst="rect">
            <a:avLst/>
          </a:prstGeom>
          <a:solidFill>
            <a:schemeClr val="accent1"/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D</a:t>
            </a:r>
          </a:p>
        </p:txBody>
      </p:sp>
      <p:cxnSp>
        <p:nvCxnSpPr>
          <p:cNvPr id="39" name="Rechte verbindingslijn met pijl 38"/>
          <p:cNvCxnSpPr>
            <a:stCxn id="4" idx="3"/>
            <a:endCxn id="19" idx="1"/>
          </p:cNvCxnSpPr>
          <p:nvPr/>
        </p:nvCxnSpPr>
        <p:spPr>
          <a:xfrm flipV="1">
            <a:off x="2675962" y="3259917"/>
            <a:ext cx="1159094" cy="439009"/>
          </a:xfrm>
          <a:prstGeom prst="straightConnector1">
            <a:avLst/>
          </a:prstGeom>
          <a:ln w="9525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echte verbindingslijn met pijl 41"/>
          <p:cNvCxnSpPr>
            <a:stCxn id="4" idx="3"/>
            <a:endCxn id="48" idx="1"/>
          </p:cNvCxnSpPr>
          <p:nvPr/>
        </p:nvCxnSpPr>
        <p:spPr>
          <a:xfrm flipV="1">
            <a:off x="2675962" y="3589541"/>
            <a:ext cx="2059104" cy="109385"/>
          </a:xfrm>
          <a:prstGeom prst="straightConnector1">
            <a:avLst/>
          </a:prstGeom>
          <a:ln w="9525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kstvak 35"/>
          <p:cNvSpPr txBox="1"/>
          <p:nvPr/>
        </p:nvSpPr>
        <p:spPr>
          <a:xfrm>
            <a:off x="3561019" y="2528990"/>
            <a:ext cx="374394" cy="360004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bg1"/>
                </a:solidFill>
              </a:rPr>
              <a:t>B</a:t>
            </a:r>
          </a:p>
        </p:txBody>
      </p:sp>
      <p:grpSp>
        <p:nvGrpSpPr>
          <p:cNvPr id="47" name="Group 57"/>
          <p:cNvGrpSpPr/>
          <p:nvPr/>
        </p:nvGrpSpPr>
        <p:grpSpPr>
          <a:xfrm>
            <a:off x="4655984" y="3109221"/>
            <a:ext cx="540006" cy="543492"/>
            <a:chOff x="3189020" y="5990595"/>
            <a:chExt cx="540006" cy="577521"/>
          </a:xfrm>
        </p:grpSpPr>
        <p:sp>
          <p:nvSpPr>
            <p:cNvPr id="48" name="Rectangle 58"/>
            <p:cNvSpPr/>
            <p:nvPr/>
          </p:nvSpPr>
          <p:spPr>
            <a:xfrm rot="18900000">
              <a:off x="3189020" y="6028110"/>
              <a:ext cx="540006" cy="540006"/>
            </a:xfrm>
            <a:prstGeom prst="rect">
              <a:avLst/>
            </a:pr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Isosceles Triangle 70"/>
            <p:cNvSpPr/>
            <p:nvPr/>
          </p:nvSpPr>
          <p:spPr>
            <a:xfrm>
              <a:off x="3244635" y="6287005"/>
              <a:ext cx="450005" cy="174819"/>
            </a:xfrm>
            <a:custGeom>
              <a:avLst/>
              <a:gdLst>
                <a:gd name="connsiteX0" fmla="*/ 0 w 720008"/>
                <a:gd name="connsiteY0" fmla="*/ 620697 h 620697"/>
                <a:gd name="connsiteX1" fmla="*/ 360004 w 720008"/>
                <a:gd name="connsiteY1" fmla="*/ 0 h 620697"/>
                <a:gd name="connsiteX2" fmla="*/ 720008 w 720008"/>
                <a:gd name="connsiteY2" fmla="*/ 620697 h 620697"/>
                <a:gd name="connsiteX3" fmla="*/ 0 w 720008"/>
                <a:gd name="connsiteY3" fmla="*/ 620697 h 620697"/>
                <a:gd name="connsiteX0" fmla="*/ 0 w 811448"/>
                <a:gd name="connsiteY0" fmla="*/ 620697 h 712137"/>
                <a:gd name="connsiteX1" fmla="*/ 360004 w 811448"/>
                <a:gd name="connsiteY1" fmla="*/ 0 h 712137"/>
                <a:gd name="connsiteX2" fmla="*/ 811448 w 811448"/>
                <a:gd name="connsiteY2" fmla="*/ 712137 h 712137"/>
                <a:gd name="connsiteX0" fmla="*/ 0 w 724951"/>
                <a:gd name="connsiteY0" fmla="*/ 620697 h 620697"/>
                <a:gd name="connsiteX1" fmla="*/ 360004 w 724951"/>
                <a:gd name="connsiteY1" fmla="*/ 0 h 620697"/>
                <a:gd name="connsiteX2" fmla="*/ 724951 w 724951"/>
                <a:gd name="connsiteY2" fmla="*/ 600927 h 620697"/>
                <a:gd name="connsiteX0" fmla="*/ 0 w 743486"/>
                <a:gd name="connsiteY0" fmla="*/ 620697 h 625641"/>
                <a:gd name="connsiteX1" fmla="*/ 360004 w 743486"/>
                <a:gd name="connsiteY1" fmla="*/ 0 h 625641"/>
                <a:gd name="connsiteX2" fmla="*/ 743486 w 743486"/>
                <a:gd name="connsiteY2" fmla="*/ 625641 h 625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3486" h="625641">
                  <a:moveTo>
                    <a:pt x="0" y="620697"/>
                  </a:moveTo>
                  <a:lnTo>
                    <a:pt x="360004" y="0"/>
                  </a:lnTo>
                  <a:cubicBezTo>
                    <a:pt x="480005" y="206899"/>
                    <a:pt x="743486" y="625641"/>
                    <a:pt x="743486" y="625641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1" name="Group 60"/>
            <p:cNvGrpSpPr/>
            <p:nvPr/>
          </p:nvGrpSpPr>
          <p:grpSpPr>
            <a:xfrm>
              <a:off x="3414054" y="5990595"/>
              <a:ext cx="89937" cy="159722"/>
              <a:chOff x="3570816" y="5383714"/>
              <a:chExt cx="360005" cy="639344"/>
            </a:xfrm>
          </p:grpSpPr>
          <p:sp>
            <p:nvSpPr>
              <p:cNvPr id="53" name="Rectangle 80"/>
              <p:cNvSpPr/>
              <p:nvPr/>
            </p:nvSpPr>
            <p:spPr>
              <a:xfrm rot="5400000">
                <a:off x="3431147" y="5523383"/>
                <a:ext cx="639344" cy="360005"/>
              </a:xfrm>
              <a:custGeom>
                <a:avLst/>
                <a:gdLst>
                  <a:gd name="connsiteX0" fmla="*/ 0 w 630007"/>
                  <a:gd name="connsiteY0" fmla="*/ 0 h 360004"/>
                  <a:gd name="connsiteX1" fmla="*/ 630007 w 630007"/>
                  <a:gd name="connsiteY1" fmla="*/ 0 h 360004"/>
                  <a:gd name="connsiteX2" fmla="*/ 630007 w 630007"/>
                  <a:gd name="connsiteY2" fmla="*/ 360004 h 360004"/>
                  <a:gd name="connsiteX3" fmla="*/ 0 w 630007"/>
                  <a:gd name="connsiteY3" fmla="*/ 360004 h 360004"/>
                  <a:gd name="connsiteX4" fmla="*/ 0 w 630007"/>
                  <a:gd name="connsiteY4" fmla="*/ 0 h 360004"/>
                  <a:gd name="connsiteX0" fmla="*/ 0 w 630007"/>
                  <a:gd name="connsiteY0" fmla="*/ 0 h 360004"/>
                  <a:gd name="connsiteX1" fmla="*/ 630007 w 630007"/>
                  <a:gd name="connsiteY1" fmla="*/ 0 h 360004"/>
                  <a:gd name="connsiteX2" fmla="*/ 628365 w 630007"/>
                  <a:gd name="connsiteY2" fmla="*/ 177173 h 360004"/>
                  <a:gd name="connsiteX3" fmla="*/ 630007 w 630007"/>
                  <a:gd name="connsiteY3" fmla="*/ 360004 h 360004"/>
                  <a:gd name="connsiteX4" fmla="*/ 0 w 630007"/>
                  <a:gd name="connsiteY4" fmla="*/ 360004 h 360004"/>
                  <a:gd name="connsiteX5" fmla="*/ 0 w 630007"/>
                  <a:gd name="connsiteY5" fmla="*/ 0 h 360004"/>
                  <a:gd name="connsiteX0" fmla="*/ 1950 w 631957"/>
                  <a:gd name="connsiteY0" fmla="*/ 0 h 360004"/>
                  <a:gd name="connsiteX1" fmla="*/ 631957 w 631957"/>
                  <a:gd name="connsiteY1" fmla="*/ 0 h 360004"/>
                  <a:gd name="connsiteX2" fmla="*/ 630315 w 631957"/>
                  <a:gd name="connsiteY2" fmla="*/ 177173 h 360004"/>
                  <a:gd name="connsiteX3" fmla="*/ 631957 w 631957"/>
                  <a:gd name="connsiteY3" fmla="*/ 360004 h 360004"/>
                  <a:gd name="connsiteX4" fmla="*/ 1950 w 631957"/>
                  <a:gd name="connsiteY4" fmla="*/ 360004 h 360004"/>
                  <a:gd name="connsiteX5" fmla="*/ 0 w 631957"/>
                  <a:gd name="connsiteY5" fmla="*/ 174214 h 360004"/>
                  <a:gd name="connsiteX6" fmla="*/ 1950 w 631957"/>
                  <a:gd name="connsiteY6" fmla="*/ 0 h 360004"/>
                  <a:gd name="connsiteX0" fmla="*/ 1950 w 751644"/>
                  <a:gd name="connsiteY0" fmla="*/ 0 h 360004"/>
                  <a:gd name="connsiteX1" fmla="*/ 631957 w 751644"/>
                  <a:gd name="connsiteY1" fmla="*/ 0 h 360004"/>
                  <a:gd name="connsiteX2" fmla="*/ 751643 w 751644"/>
                  <a:gd name="connsiteY2" fmla="*/ 180133 h 360004"/>
                  <a:gd name="connsiteX3" fmla="*/ 631957 w 751644"/>
                  <a:gd name="connsiteY3" fmla="*/ 360004 h 360004"/>
                  <a:gd name="connsiteX4" fmla="*/ 1950 w 751644"/>
                  <a:gd name="connsiteY4" fmla="*/ 360004 h 360004"/>
                  <a:gd name="connsiteX5" fmla="*/ 0 w 751644"/>
                  <a:gd name="connsiteY5" fmla="*/ 174214 h 360004"/>
                  <a:gd name="connsiteX6" fmla="*/ 1950 w 751644"/>
                  <a:gd name="connsiteY6" fmla="*/ 0 h 360004"/>
                  <a:gd name="connsiteX0" fmla="*/ 96645 w 846339"/>
                  <a:gd name="connsiteY0" fmla="*/ 0 h 360004"/>
                  <a:gd name="connsiteX1" fmla="*/ 726652 w 846339"/>
                  <a:gd name="connsiteY1" fmla="*/ 0 h 360004"/>
                  <a:gd name="connsiteX2" fmla="*/ 846338 w 846339"/>
                  <a:gd name="connsiteY2" fmla="*/ 180133 h 360004"/>
                  <a:gd name="connsiteX3" fmla="*/ 726652 w 846339"/>
                  <a:gd name="connsiteY3" fmla="*/ 360004 h 360004"/>
                  <a:gd name="connsiteX4" fmla="*/ 96645 w 846339"/>
                  <a:gd name="connsiteY4" fmla="*/ 360004 h 360004"/>
                  <a:gd name="connsiteX5" fmla="*/ 0 w 846339"/>
                  <a:gd name="connsiteY5" fmla="*/ 174214 h 360004"/>
                  <a:gd name="connsiteX6" fmla="*/ 96645 w 846339"/>
                  <a:gd name="connsiteY6" fmla="*/ 0 h 360004"/>
                  <a:gd name="connsiteX0" fmla="*/ 96645 w 846339"/>
                  <a:gd name="connsiteY0" fmla="*/ 0 h 360004"/>
                  <a:gd name="connsiteX1" fmla="*/ 726652 w 846339"/>
                  <a:gd name="connsiteY1" fmla="*/ 0 h 360004"/>
                  <a:gd name="connsiteX2" fmla="*/ 846338 w 846339"/>
                  <a:gd name="connsiteY2" fmla="*/ 180133 h 360004"/>
                  <a:gd name="connsiteX3" fmla="*/ 726652 w 846339"/>
                  <a:gd name="connsiteY3" fmla="*/ 360004 h 360004"/>
                  <a:gd name="connsiteX4" fmla="*/ 96645 w 846339"/>
                  <a:gd name="connsiteY4" fmla="*/ 360004 h 360004"/>
                  <a:gd name="connsiteX5" fmla="*/ 0 w 846339"/>
                  <a:gd name="connsiteY5" fmla="*/ 174214 h 360004"/>
                  <a:gd name="connsiteX6" fmla="*/ 96645 w 846339"/>
                  <a:gd name="connsiteY6" fmla="*/ 0 h 360004"/>
                  <a:gd name="connsiteX0" fmla="*/ 96645 w 846338"/>
                  <a:gd name="connsiteY0" fmla="*/ 0 h 360004"/>
                  <a:gd name="connsiteX1" fmla="*/ 726652 w 846338"/>
                  <a:gd name="connsiteY1" fmla="*/ 0 h 360004"/>
                  <a:gd name="connsiteX2" fmla="*/ 846338 w 846338"/>
                  <a:gd name="connsiteY2" fmla="*/ 180133 h 360004"/>
                  <a:gd name="connsiteX3" fmla="*/ 726652 w 846338"/>
                  <a:gd name="connsiteY3" fmla="*/ 360004 h 360004"/>
                  <a:gd name="connsiteX4" fmla="*/ 96645 w 846338"/>
                  <a:gd name="connsiteY4" fmla="*/ 360004 h 360004"/>
                  <a:gd name="connsiteX5" fmla="*/ 0 w 846338"/>
                  <a:gd name="connsiteY5" fmla="*/ 174214 h 360004"/>
                  <a:gd name="connsiteX6" fmla="*/ 96645 w 84633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241 w 881934"/>
                  <a:gd name="connsiteY0" fmla="*/ 0 h 360004"/>
                  <a:gd name="connsiteX1" fmla="*/ 762248 w 881934"/>
                  <a:gd name="connsiteY1" fmla="*/ 0 h 360004"/>
                  <a:gd name="connsiteX2" fmla="*/ 881934 w 881934"/>
                  <a:gd name="connsiteY2" fmla="*/ 180133 h 360004"/>
                  <a:gd name="connsiteX3" fmla="*/ 762248 w 881934"/>
                  <a:gd name="connsiteY3" fmla="*/ 360004 h 360004"/>
                  <a:gd name="connsiteX4" fmla="*/ 132241 w 881934"/>
                  <a:gd name="connsiteY4" fmla="*/ 360004 h 360004"/>
                  <a:gd name="connsiteX5" fmla="*/ 86 w 881934"/>
                  <a:gd name="connsiteY5" fmla="*/ 174214 h 360004"/>
                  <a:gd name="connsiteX6" fmla="*/ 132241 w 881934"/>
                  <a:gd name="connsiteY6" fmla="*/ 0 h 360004"/>
                  <a:gd name="connsiteX0" fmla="*/ 132241 w 881934"/>
                  <a:gd name="connsiteY0" fmla="*/ 0 h 360004"/>
                  <a:gd name="connsiteX1" fmla="*/ 762248 w 881934"/>
                  <a:gd name="connsiteY1" fmla="*/ 0 h 360004"/>
                  <a:gd name="connsiteX2" fmla="*/ 881934 w 881934"/>
                  <a:gd name="connsiteY2" fmla="*/ 180133 h 360004"/>
                  <a:gd name="connsiteX3" fmla="*/ 762248 w 881934"/>
                  <a:gd name="connsiteY3" fmla="*/ 360004 h 360004"/>
                  <a:gd name="connsiteX4" fmla="*/ 132241 w 881934"/>
                  <a:gd name="connsiteY4" fmla="*/ 360004 h 360004"/>
                  <a:gd name="connsiteX5" fmla="*/ 86 w 881934"/>
                  <a:gd name="connsiteY5" fmla="*/ 174214 h 360004"/>
                  <a:gd name="connsiteX6" fmla="*/ 132241 w 881934"/>
                  <a:gd name="connsiteY6" fmla="*/ 0 h 360004"/>
                  <a:gd name="connsiteX0" fmla="*/ 132241 w 881934"/>
                  <a:gd name="connsiteY0" fmla="*/ 0 h 360004"/>
                  <a:gd name="connsiteX1" fmla="*/ 762248 w 881934"/>
                  <a:gd name="connsiteY1" fmla="*/ 0 h 360004"/>
                  <a:gd name="connsiteX2" fmla="*/ 881934 w 881934"/>
                  <a:gd name="connsiteY2" fmla="*/ 180133 h 360004"/>
                  <a:gd name="connsiteX3" fmla="*/ 762248 w 881934"/>
                  <a:gd name="connsiteY3" fmla="*/ 360004 h 360004"/>
                  <a:gd name="connsiteX4" fmla="*/ 132241 w 881934"/>
                  <a:gd name="connsiteY4" fmla="*/ 360004 h 360004"/>
                  <a:gd name="connsiteX5" fmla="*/ 86 w 881934"/>
                  <a:gd name="connsiteY5" fmla="*/ 174214 h 360004"/>
                  <a:gd name="connsiteX6" fmla="*/ 132241 w 881934"/>
                  <a:gd name="connsiteY6" fmla="*/ 0 h 360004"/>
                  <a:gd name="connsiteX0" fmla="*/ 132293 w 881986"/>
                  <a:gd name="connsiteY0" fmla="*/ 0 h 360004"/>
                  <a:gd name="connsiteX1" fmla="*/ 762300 w 881986"/>
                  <a:gd name="connsiteY1" fmla="*/ 0 h 360004"/>
                  <a:gd name="connsiteX2" fmla="*/ 881986 w 881986"/>
                  <a:gd name="connsiteY2" fmla="*/ 180133 h 360004"/>
                  <a:gd name="connsiteX3" fmla="*/ 762300 w 881986"/>
                  <a:gd name="connsiteY3" fmla="*/ 360004 h 360004"/>
                  <a:gd name="connsiteX4" fmla="*/ 132293 w 881986"/>
                  <a:gd name="connsiteY4" fmla="*/ 360004 h 360004"/>
                  <a:gd name="connsiteX5" fmla="*/ 138 w 881986"/>
                  <a:gd name="connsiteY5" fmla="*/ 174214 h 360004"/>
                  <a:gd name="connsiteX6" fmla="*/ 132293 w 881986"/>
                  <a:gd name="connsiteY6" fmla="*/ 0 h 360004"/>
                  <a:gd name="connsiteX0" fmla="*/ 167751 w 917444"/>
                  <a:gd name="connsiteY0" fmla="*/ 0 h 360004"/>
                  <a:gd name="connsiteX1" fmla="*/ 797758 w 917444"/>
                  <a:gd name="connsiteY1" fmla="*/ 0 h 360004"/>
                  <a:gd name="connsiteX2" fmla="*/ 917444 w 917444"/>
                  <a:gd name="connsiteY2" fmla="*/ 180133 h 360004"/>
                  <a:gd name="connsiteX3" fmla="*/ 797758 w 917444"/>
                  <a:gd name="connsiteY3" fmla="*/ 360004 h 360004"/>
                  <a:gd name="connsiteX4" fmla="*/ 167751 w 917444"/>
                  <a:gd name="connsiteY4" fmla="*/ 360004 h 360004"/>
                  <a:gd name="connsiteX5" fmla="*/ 86 w 917444"/>
                  <a:gd name="connsiteY5" fmla="*/ 174214 h 360004"/>
                  <a:gd name="connsiteX6" fmla="*/ 167751 w 917444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76629"/>
                  <a:gd name="connsiteY0" fmla="*/ 0 h 360004"/>
                  <a:gd name="connsiteX1" fmla="*/ 797758 w 976629"/>
                  <a:gd name="connsiteY1" fmla="*/ 0 h 360004"/>
                  <a:gd name="connsiteX2" fmla="*/ 976629 w 976629"/>
                  <a:gd name="connsiteY2" fmla="*/ 177173 h 360004"/>
                  <a:gd name="connsiteX3" fmla="*/ 797758 w 976629"/>
                  <a:gd name="connsiteY3" fmla="*/ 360004 h 360004"/>
                  <a:gd name="connsiteX4" fmla="*/ 167751 w 976629"/>
                  <a:gd name="connsiteY4" fmla="*/ 360004 h 360004"/>
                  <a:gd name="connsiteX5" fmla="*/ 86 w 976629"/>
                  <a:gd name="connsiteY5" fmla="*/ 174214 h 360004"/>
                  <a:gd name="connsiteX6" fmla="*/ 167751 w 976629"/>
                  <a:gd name="connsiteY6" fmla="*/ 0 h 360004"/>
                  <a:gd name="connsiteX0" fmla="*/ 167751 w 976629"/>
                  <a:gd name="connsiteY0" fmla="*/ 0 h 360004"/>
                  <a:gd name="connsiteX1" fmla="*/ 797758 w 976629"/>
                  <a:gd name="connsiteY1" fmla="*/ 0 h 360004"/>
                  <a:gd name="connsiteX2" fmla="*/ 976629 w 976629"/>
                  <a:gd name="connsiteY2" fmla="*/ 177173 h 360004"/>
                  <a:gd name="connsiteX3" fmla="*/ 797758 w 976629"/>
                  <a:gd name="connsiteY3" fmla="*/ 360004 h 360004"/>
                  <a:gd name="connsiteX4" fmla="*/ 167751 w 976629"/>
                  <a:gd name="connsiteY4" fmla="*/ 360004 h 360004"/>
                  <a:gd name="connsiteX5" fmla="*/ 86 w 976629"/>
                  <a:gd name="connsiteY5" fmla="*/ 174214 h 360004"/>
                  <a:gd name="connsiteX6" fmla="*/ 167751 w 976629"/>
                  <a:gd name="connsiteY6" fmla="*/ 0 h 360004"/>
                  <a:gd name="connsiteX0" fmla="*/ 167751 w 976629"/>
                  <a:gd name="connsiteY0" fmla="*/ 0 h 360004"/>
                  <a:gd name="connsiteX1" fmla="*/ 797758 w 976629"/>
                  <a:gd name="connsiteY1" fmla="*/ 0 h 360004"/>
                  <a:gd name="connsiteX2" fmla="*/ 976629 w 976629"/>
                  <a:gd name="connsiteY2" fmla="*/ 177173 h 360004"/>
                  <a:gd name="connsiteX3" fmla="*/ 797758 w 976629"/>
                  <a:gd name="connsiteY3" fmla="*/ 360004 h 360004"/>
                  <a:gd name="connsiteX4" fmla="*/ 167751 w 976629"/>
                  <a:gd name="connsiteY4" fmla="*/ 360004 h 360004"/>
                  <a:gd name="connsiteX5" fmla="*/ 86 w 976629"/>
                  <a:gd name="connsiteY5" fmla="*/ 174214 h 360004"/>
                  <a:gd name="connsiteX6" fmla="*/ 167751 w 976629"/>
                  <a:gd name="connsiteY6" fmla="*/ 0 h 360004"/>
                  <a:gd name="connsiteX0" fmla="*/ 230789 w 1039667"/>
                  <a:gd name="connsiteY0" fmla="*/ 0 h 360004"/>
                  <a:gd name="connsiteX1" fmla="*/ 860796 w 1039667"/>
                  <a:gd name="connsiteY1" fmla="*/ 0 h 360004"/>
                  <a:gd name="connsiteX2" fmla="*/ 1039667 w 1039667"/>
                  <a:gd name="connsiteY2" fmla="*/ 177173 h 360004"/>
                  <a:gd name="connsiteX3" fmla="*/ 860796 w 1039667"/>
                  <a:gd name="connsiteY3" fmla="*/ 360004 h 360004"/>
                  <a:gd name="connsiteX4" fmla="*/ 230789 w 1039667"/>
                  <a:gd name="connsiteY4" fmla="*/ 360004 h 360004"/>
                  <a:gd name="connsiteX5" fmla="*/ 51 w 1039667"/>
                  <a:gd name="connsiteY5" fmla="*/ 171833 h 360004"/>
                  <a:gd name="connsiteX6" fmla="*/ 230789 w 1039667"/>
                  <a:gd name="connsiteY6" fmla="*/ 0 h 360004"/>
                  <a:gd name="connsiteX0" fmla="*/ 230789 w 1106059"/>
                  <a:gd name="connsiteY0" fmla="*/ 0 h 360004"/>
                  <a:gd name="connsiteX1" fmla="*/ 860796 w 1106059"/>
                  <a:gd name="connsiteY1" fmla="*/ 0 h 360004"/>
                  <a:gd name="connsiteX2" fmla="*/ 1106059 w 1106059"/>
                  <a:gd name="connsiteY2" fmla="*/ 179554 h 360004"/>
                  <a:gd name="connsiteX3" fmla="*/ 860796 w 1106059"/>
                  <a:gd name="connsiteY3" fmla="*/ 360004 h 360004"/>
                  <a:gd name="connsiteX4" fmla="*/ 230789 w 1106059"/>
                  <a:gd name="connsiteY4" fmla="*/ 360004 h 360004"/>
                  <a:gd name="connsiteX5" fmla="*/ 51 w 1106059"/>
                  <a:gd name="connsiteY5" fmla="*/ 171833 h 360004"/>
                  <a:gd name="connsiteX6" fmla="*/ 230789 w 1106059"/>
                  <a:gd name="connsiteY6" fmla="*/ 0 h 360004"/>
                  <a:gd name="connsiteX0" fmla="*/ 230800 w 1106070"/>
                  <a:gd name="connsiteY0" fmla="*/ 0 h 360004"/>
                  <a:gd name="connsiteX1" fmla="*/ 860807 w 1106070"/>
                  <a:gd name="connsiteY1" fmla="*/ 0 h 360004"/>
                  <a:gd name="connsiteX2" fmla="*/ 1106070 w 1106070"/>
                  <a:gd name="connsiteY2" fmla="*/ 179554 h 360004"/>
                  <a:gd name="connsiteX3" fmla="*/ 860807 w 1106070"/>
                  <a:gd name="connsiteY3" fmla="*/ 360004 h 360004"/>
                  <a:gd name="connsiteX4" fmla="*/ 230800 w 1106070"/>
                  <a:gd name="connsiteY4" fmla="*/ 360004 h 360004"/>
                  <a:gd name="connsiteX5" fmla="*/ 62 w 1106070"/>
                  <a:gd name="connsiteY5" fmla="*/ 171833 h 360004"/>
                  <a:gd name="connsiteX6" fmla="*/ 230800 w 1106070"/>
                  <a:gd name="connsiteY6" fmla="*/ 0 h 360004"/>
                  <a:gd name="connsiteX0" fmla="*/ 230800 w 1106070"/>
                  <a:gd name="connsiteY0" fmla="*/ 0 h 360004"/>
                  <a:gd name="connsiteX1" fmla="*/ 860807 w 1106070"/>
                  <a:gd name="connsiteY1" fmla="*/ 0 h 360004"/>
                  <a:gd name="connsiteX2" fmla="*/ 1106070 w 1106070"/>
                  <a:gd name="connsiteY2" fmla="*/ 179554 h 360004"/>
                  <a:gd name="connsiteX3" fmla="*/ 860807 w 1106070"/>
                  <a:gd name="connsiteY3" fmla="*/ 360004 h 360004"/>
                  <a:gd name="connsiteX4" fmla="*/ 230800 w 1106070"/>
                  <a:gd name="connsiteY4" fmla="*/ 360004 h 360004"/>
                  <a:gd name="connsiteX5" fmla="*/ 62 w 1106070"/>
                  <a:gd name="connsiteY5" fmla="*/ 171833 h 360004"/>
                  <a:gd name="connsiteX6" fmla="*/ 230800 w 1106070"/>
                  <a:gd name="connsiteY6" fmla="*/ 0 h 360004"/>
                  <a:gd name="connsiteX0" fmla="*/ 230813 w 1106083"/>
                  <a:gd name="connsiteY0" fmla="*/ 0 h 360004"/>
                  <a:gd name="connsiteX1" fmla="*/ 860820 w 1106083"/>
                  <a:gd name="connsiteY1" fmla="*/ 0 h 360004"/>
                  <a:gd name="connsiteX2" fmla="*/ 1106083 w 1106083"/>
                  <a:gd name="connsiteY2" fmla="*/ 179554 h 360004"/>
                  <a:gd name="connsiteX3" fmla="*/ 860820 w 1106083"/>
                  <a:gd name="connsiteY3" fmla="*/ 360004 h 360004"/>
                  <a:gd name="connsiteX4" fmla="*/ 230813 w 1106083"/>
                  <a:gd name="connsiteY4" fmla="*/ 360004 h 360004"/>
                  <a:gd name="connsiteX5" fmla="*/ 75 w 1106083"/>
                  <a:gd name="connsiteY5" fmla="*/ 171833 h 360004"/>
                  <a:gd name="connsiteX6" fmla="*/ 230813 w 1106083"/>
                  <a:gd name="connsiteY6" fmla="*/ 0 h 360004"/>
                  <a:gd name="connsiteX0" fmla="*/ 250717 w 1125987"/>
                  <a:gd name="connsiteY0" fmla="*/ 0 h 360004"/>
                  <a:gd name="connsiteX1" fmla="*/ 880724 w 1125987"/>
                  <a:gd name="connsiteY1" fmla="*/ 0 h 360004"/>
                  <a:gd name="connsiteX2" fmla="*/ 1125987 w 1125987"/>
                  <a:gd name="connsiteY2" fmla="*/ 179554 h 360004"/>
                  <a:gd name="connsiteX3" fmla="*/ 880724 w 1125987"/>
                  <a:gd name="connsiteY3" fmla="*/ 360004 h 360004"/>
                  <a:gd name="connsiteX4" fmla="*/ 250717 w 1125987"/>
                  <a:gd name="connsiteY4" fmla="*/ 360004 h 360004"/>
                  <a:gd name="connsiteX5" fmla="*/ 62 w 1125987"/>
                  <a:gd name="connsiteY5" fmla="*/ 171833 h 360004"/>
                  <a:gd name="connsiteX6" fmla="*/ 250717 w 1125987"/>
                  <a:gd name="connsiteY6" fmla="*/ 0 h 360004"/>
                  <a:gd name="connsiteX0" fmla="*/ 250718 w 1125988"/>
                  <a:gd name="connsiteY0" fmla="*/ 0 h 360004"/>
                  <a:gd name="connsiteX1" fmla="*/ 880725 w 1125988"/>
                  <a:gd name="connsiteY1" fmla="*/ 0 h 360004"/>
                  <a:gd name="connsiteX2" fmla="*/ 1125988 w 1125988"/>
                  <a:gd name="connsiteY2" fmla="*/ 179554 h 360004"/>
                  <a:gd name="connsiteX3" fmla="*/ 880725 w 1125988"/>
                  <a:gd name="connsiteY3" fmla="*/ 360004 h 360004"/>
                  <a:gd name="connsiteX4" fmla="*/ 250718 w 1125988"/>
                  <a:gd name="connsiteY4" fmla="*/ 360004 h 360004"/>
                  <a:gd name="connsiteX5" fmla="*/ 63 w 1125988"/>
                  <a:gd name="connsiteY5" fmla="*/ 171833 h 360004"/>
                  <a:gd name="connsiteX6" fmla="*/ 250718 w 1125988"/>
                  <a:gd name="connsiteY6" fmla="*/ 0 h 360004"/>
                  <a:gd name="connsiteX0" fmla="*/ 250705 w 1125975"/>
                  <a:gd name="connsiteY0" fmla="*/ 0 h 360004"/>
                  <a:gd name="connsiteX1" fmla="*/ 880712 w 1125975"/>
                  <a:gd name="connsiteY1" fmla="*/ 0 h 360004"/>
                  <a:gd name="connsiteX2" fmla="*/ 1125975 w 1125975"/>
                  <a:gd name="connsiteY2" fmla="*/ 179554 h 360004"/>
                  <a:gd name="connsiteX3" fmla="*/ 880712 w 1125975"/>
                  <a:gd name="connsiteY3" fmla="*/ 360004 h 360004"/>
                  <a:gd name="connsiteX4" fmla="*/ 250705 w 1125975"/>
                  <a:gd name="connsiteY4" fmla="*/ 360004 h 360004"/>
                  <a:gd name="connsiteX5" fmla="*/ 50 w 1125975"/>
                  <a:gd name="connsiteY5" fmla="*/ 171833 h 360004"/>
                  <a:gd name="connsiteX6" fmla="*/ 250705 w 1125975"/>
                  <a:gd name="connsiteY6" fmla="*/ 0 h 360004"/>
                  <a:gd name="connsiteX0" fmla="*/ 250655 w 1125925"/>
                  <a:gd name="connsiteY0" fmla="*/ 0 h 360004"/>
                  <a:gd name="connsiteX1" fmla="*/ 880662 w 1125925"/>
                  <a:gd name="connsiteY1" fmla="*/ 0 h 360004"/>
                  <a:gd name="connsiteX2" fmla="*/ 1125925 w 1125925"/>
                  <a:gd name="connsiteY2" fmla="*/ 179554 h 360004"/>
                  <a:gd name="connsiteX3" fmla="*/ 880662 w 1125925"/>
                  <a:gd name="connsiteY3" fmla="*/ 360004 h 360004"/>
                  <a:gd name="connsiteX4" fmla="*/ 250655 w 1125925"/>
                  <a:gd name="connsiteY4" fmla="*/ 360004 h 360004"/>
                  <a:gd name="connsiteX5" fmla="*/ 0 w 1125925"/>
                  <a:gd name="connsiteY5" fmla="*/ 171833 h 360004"/>
                  <a:gd name="connsiteX6" fmla="*/ 250655 w 1125925"/>
                  <a:gd name="connsiteY6" fmla="*/ 0 h 360004"/>
                  <a:gd name="connsiteX0" fmla="*/ 250655 w 1125925"/>
                  <a:gd name="connsiteY0" fmla="*/ 0 h 360004"/>
                  <a:gd name="connsiteX1" fmla="*/ 880662 w 1125925"/>
                  <a:gd name="connsiteY1" fmla="*/ 0 h 360004"/>
                  <a:gd name="connsiteX2" fmla="*/ 1125925 w 1125925"/>
                  <a:gd name="connsiteY2" fmla="*/ 179554 h 360004"/>
                  <a:gd name="connsiteX3" fmla="*/ 880662 w 1125925"/>
                  <a:gd name="connsiteY3" fmla="*/ 360004 h 360004"/>
                  <a:gd name="connsiteX4" fmla="*/ 250655 w 1125925"/>
                  <a:gd name="connsiteY4" fmla="*/ 360004 h 360004"/>
                  <a:gd name="connsiteX5" fmla="*/ 0 w 1125925"/>
                  <a:gd name="connsiteY5" fmla="*/ 171833 h 360004"/>
                  <a:gd name="connsiteX6" fmla="*/ 250655 w 1125925"/>
                  <a:gd name="connsiteY6" fmla="*/ 0 h 360004"/>
                  <a:gd name="connsiteX0" fmla="*/ 250655 w 880662"/>
                  <a:gd name="connsiteY0" fmla="*/ 0 h 360004"/>
                  <a:gd name="connsiteX1" fmla="*/ 880662 w 880662"/>
                  <a:gd name="connsiteY1" fmla="*/ 0 h 360004"/>
                  <a:gd name="connsiteX2" fmla="*/ 880662 w 880662"/>
                  <a:gd name="connsiteY2" fmla="*/ 360004 h 360004"/>
                  <a:gd name="connsiteX3" fmla="*/ 250655 w 880662"/>
                  <a:gd name="connsiteY3" fmla="*/ 360004 h 360004"/>
                  <a:gd name="connsiteX4" fmla="*/ 0 w 880662"/>
                  <a:gd name="connsiteY4" fmla="*/ 171833 h 360004"/>
                  <a:gd name="connsiteX5" fmla="*/ 250655 w 880662"/>
                  <a:gd name="connsiteY5" fmla="*/ 0 h 360004"/>
                  <a:gd name="connsiteX0" fmla="*/ 880662 w 1008135"/>
                  <a:gd name="connsiteY0" fmla="*/ 360004 h 360004"/>
                  <a:gd name="connsiteX1" fmla="*/ 250655 w 1008135"/>
                  <a:gd name="connsiteY1" fmla="*/ 360004 h 360004"/>
                  <a:gd name="connsiteX2" fmla="*/ 0 w 1008135"/>
                  <a:gd name="connsiteY2" fmla="*/ 171833 h 360004"/>
                  <a:gd name="connsiteX3" fmla="*/ 250655 w 1008135"/>
                  <a:gd name="connsiteY3" fmla="*/ 0 h 360004"/>
                  <a:gd name="connsiteX4" fmla="*/ 1008135 w 1008135"/>
                  <a:gd name="connsiteY4" fmla="*/ 91440 h 360004"/>
                  <a:gd name="connsiteX0" fmla="*/ 880662 w 901907"/>
                  <a:gd name="connsiteY0" fmla="*/ 360004 h 360004"/>
                  <a:gd name="connsiteX1" fmla="*/ 250655 w 901907"/>
                  <a:gd name="connsiteY1" fmla="*/ 360004 h 360004"/>
                  <a:gd name="connsiteX2" fmla="*/ 0 w 901907"/>
                  <a:gd name="connsiteY2" fmla="*/ 171833 h 360004"/>
                  <a:gd name="connsiteX3" fmla="*/ 250655 w 901907"/>
                  <a:gd name="connsiteY3" fmla="*/ 0 h 360004"/>
                  <a:gd name="connsiteX4" fmla="*/ 901907 w 901907"/>
                  <a:gd name="connsiteY4" fmla="*/ 7620 h 360004"/>
                  <a:gd name="connsiteX0" fmla="*/ 880662 w 880661"/>
                  <a:gd name="connsiteY0" fmla="*/ 497164 h 497164"/>
                  <a:gd name="connsiteX1" fmla="*/ 250655 w 880661"/>
                  <a:gd name="connsiteY1" fmla="*/ 497164 h 497164"/>
                  <a:gd name="connsiteX2" fmla="*/ 0 w 880661"/>
                  <a:gd name="connsiteY2" fmla="*/ 308993 h 497164"/>
                  <a:gd name="connsiteX3" fmla="*/ 250655 w 880661"/>
                  <a:gd name="connsiteY3" fmla="*/ 137160 h 497164"/>
                  <a:gd name="connsiteX4" fmla="*/ 657583 w 880661"/>
                  <a:gd name="connsiteY4" fmla="*/ 0 h 497164"/>
                  <a:gd name="connsiteX0" fmla="*/ 880662 w 891284"/>
                  <a:gd name="connsiteY0" fmla="*/ 360004 h 360004"/>
                  <a:gd name="connsiteX1" fmla="*/ 250655 w 891284"/>
                  <a:gd name="connsiteY1" fmla="*/ 360004 h 360004"/>
                  <a:gd name="connsiteX2" fmla="*/ 0 w 891284"/>
                  <a:gd name="connsiteY2" fmla="*/ 171833 h 360004"/>
                  <a:gd name="connsiteX3" fmla="*/ 250655 w 891284"/>
                  <a:gd name="connsiteY3" fmla="*/ 0 h 360004"/>
                  <a:gd name="connsiteX4" fmla="*/ 891284 w 891284"/>
                  <a:gd name="connsiteY4" fmla="*/ 0 h 360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1284" h="360004">
                    <a:moveTo>
                      <a:pt x="880662" y="360004"/>
                    </a:moveTo>
                    <a:lnTo>
                      <a:pt x="250655" y="360004"/>
                    </a:lnTo>
                    <a:cubicBezTo>
                      <a:pt x="152616" y="354878"/>
                      <a:pt x="2264" y="299582"/>
                      <a:pt x="0" y="171833"/>
                    </a:cubicBezTo>
                    <a:cubicBezTo>
                      <a:pt x="3343" y="47365"/>
                      <a:pt x="154493" y="2424"/>
                      <a:pt x="250655" y="0"/>
                    </a:cubicBezTo>
                    <a:lnTo>
                      <a:pt x="891284" y="0"/>
                    </a:lnTo>
                  </a:path>
                </a:pathLst>
              </a:cu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54" name="Straight Connector 63"/>
              <p:cNvCxnSpPr/>
              <p:nvPr/>
            </p:nvCxnSpPr>
            <p:spPr>
              <a:xfrm flipV="1">
                <a:off x="3750676" y="5555493"/>
                <a:ext cx="0" cy="45934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2" name="Rectangle 80"/>
            <p:cNvSpPr/>
            <p:nvPr/>
          </p:nvSpPr>
          <p:spPr>
            <a:xfrm>
              <a:off x="3244635" y="6187953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6" name="Tekstvak 55"/>
          <p:cNvSpPr txBox="1"/>
          <p:nvPr/>
        </p:nvSpPr>
        <p:spPr>
          <a:xfrm>
            <a:off x="5915998" y="2618991"/>
            <a:ext cx="990011" cy="360004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b="1" dirty="0">
                <a:solidFill>
                  <a:schemeClr val="tx1"/>
                </a:solidFill>
              </a:rPr>
              <a:t>Area 1</a:t>
            </a:r>
          </a:p>
        </p:txBody>
      </p:sp>
      <p:sp>
        <p:nvSpPr>
          <p:cNvPr id="35" name="Tekstvak 34"/>
          <p:cNvSpPr txBox="1"/>
          <p:nvPr/>
        </p:nvSpPr>
        <p:spPr>
          <a:xfrm>
            <a:off x="4475982" y="2888994"/>
            <a:ext cx="374394" cy="360004"/>
          </a:xfrm>
          <a:prstGeom prst="rect">
            <a:avLst/>
          </a:prstGeom>
          <a:solidFill>
            <a:schemeClr val="accent1"/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59" name="Tekstvak 58"/>
          <p:cNvSpPr txBox="1"/>
          <p:nvPr/>
        </p:nvSpPr>
        <p:spPr>
          <a:xfrm>
            <a:off x="9606039" y="3969006"/>
            <a:ext cx="990011" cy="360004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>
            <a:defPPr>
              <a:defRPr lang="en-US"/>
            </a:defPPr>
            <a:lvl1pPr algn="ctr">
              <a:defRPr b="1">
                <a:solidFill>
                  <a:schemeClr val="tx1"/>
                </a:solidFill>
              </a:defRPr>
            </a:lvl1pPr>
          </a:lstStyle>
          <a:p>
            <a:r>
              <a:rPr lang="nl-BE" dirty="0"/>
              <a:t>Area 2</a:t>
            </a:r>
          </a:p>
        </p:txBody>
      </p:sp>
      <p:sp>
        <p:nvSpPr>
          <p:cNvPr id="57" name="TextBox 19"/>
          <p:cNvSpPr txBox="1"/>
          <p:nvPr/>
        </p:nvSpPr>
        <p:spPr>
          <a:xfrm>
            <a:off x="1685951" y="1988984"/>
            <a:ext cx="1260014" cy="720008"/>
          </a:xfrm>
          <a:prstGeom prst="roundRect">
            <a:avLst>
              <a:gd name="adj" fmla="val 9450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285750" indent="-285750">
              <a:buFontTx/>
              <a:buChar char="-"/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marL="0" indent="0" algn="ctr">
              <a:buNone/>
            </a:pPr>
            <a:r>
              <a:rPr lang="nl-BE" b="1" dirty="0">
                <a:solidFill>
                  <a:schemeClr val="bg1"/>
                </a:solidFill>
              </a:rPr>
              <a:t>B </a:t>
            </a:r>
            <a:r>
              <a:rPr lang="nl-BE" dirty="0">
                <a:solidFill>
                  <a:schemeClr val="bg1"/>
                </a:solidFill>
              </a:rPr>
              <a:t>moves in </a:t>
            </a:r>
            <a:r>
              <a:rPr lang="nl-BE" b="1" dirty="0">
                <a:solidFill>
                  <a:schemeClr val="bg1"/>
                </a:solidFill>
              </a:rPr>
              <a:t>Area 1</a:t>
            </a:r>
          </a:p>
        </p:txBody>
      </p:sp>
      <p:cxnSp>
        <p:nvCxnSpPr>
          <p:cNvPr id="60" name="Rechte verbindingslijn 59"/>
          <p:cNvCxnSpPr>
            <a:cxnSpLocks/>
            <a:endCxn id="36" idx="1"/>
          </p:cNvCxnSpPr>
          <p:nvPr/>
        </p:nvCxnSpPr>
        <p:spPr>
          <a:xfrm>
            <a:off x="2945965" y="2348988"/>
            <a:ext cx="615054" cy="360004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09734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Boog 53"/>
          <p:cNvSpPr/>
          <p:nvPr/>
        </p:nvSpPr>
        <p:spPr>
          <a:xfrm>
            <a:off x="-6788533" y="-5405488"/>
            <a:ext cx="18194592" cy="18194592"/>
          </a:xfrm>
          <a:prstGeom prst="arc">
            <a:avLst>
              <a:gd name="adj1" fmla="val 18167660"/>
              <a:gd name="adj2" fmla="val 1993714"/>
            </a:avLst>
          </a:prstGeom>
          <a:solidFill>
            <a:schemeClr val="tx1">
              <a:lumMod val="95000"/>
              <a:alpha val="25000"/>
            </a:schemeClr>
          </a:solidFill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7" name="Ovaal 16"/>
          <p:cNvSpPr/>
          <p:nvPr/>
        </p:nvSpPr>
        <p:spPr>
          <a:xfrm>
            <a:off x="3575972" y="1988984"/>
            <a:ext cx="2743060" cy="2811758"/>
          </a:xfrm>
          <a:prstGeom prst="ellipse">
            <a:avLst/>
          </a:prstGeom>
          <a:solidFill>
            <a:schemeClr val="accent3">
              <a:alpha val="50196"/>
            </a:schemeClr>
          </a:solidFill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endParaRPr lang="nl-BE" b="1" dirty="0">
              <a:solidFill>
                <a:schemeClr val="accent1"/>
              </a:solidFill>
            </a:endParaRPr>
          </a:p>
        </p:txBody>
      </p:sp>
      <p:sp>
        <p:nvSpPr>
          <p:cNvPr id="26" name="Ovaal 25"/>
          <p:cNvSpPr/>
          <p:nvPr/>
        </p:nvSpPr>
        <p:spPr>
          <a:xfrm>
            <a:off x="7536016" y="3699003"/>
            <a:ext cx="2743060" cy="2811758"/>
          </a:xfrm>
          <a:prstGeom prst="ellipse">
            <a:avLst/>
          </a:prstGeom>
          <a:solidFill>
            <a:schemeClr val="accent3">
              <a:alpha val="50196"/>
            </a:schemeClr>
          </a:solidFill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endParaRPr lang="nl-BE" b="1" dirty="0">
              <a:solidFill>
                <a:schemeClr val="accent1"/>
              </a:solidFill>
            </a:endParaRPr>
          </a:p>
        </p:txBody>
      </p:sp>
      <p:cxnSp>
        <p:nvCxnSpPr>
          <p:cNvPr id="45" name="Rechte verbindingslijn met pijl 44"/>
          <p:cNvCxnSpPr>
            <a:stCxn id="4" idx="3"/>
            <a:endCxn id="28" idx="0"/>
          </p:cNvCxnSpPr>
          <p:nvPr/>
        </p:nvCxnSpPr>
        <p:spPr>
          <a:xfrm>
            <a:off x="2675962" y="3698926"/>
            <a:ext cx="6040663" cy="1215035"/>
          </a:xfrm>
          <a:prstGeom prst="straightConnector1">
            <a:avLst/>
          </a:prstGeom>
          <a:ln w="9525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Rechte verbindingslijn met pijl 48"/>
          <p:cNvCxnSpPr>
            <a:stCxn id="4" idx="3"/>
            <a:endCxn id="32" idx="1"/>
          </p:cNvCxnSpPr>
          <p:nvPr/>
        </p:nvCxnSpPr>
        <p:spPr>
          <a:xfrm>
            <a:off x="2675962" y="3698926"/>
            <a:ext cx="5400060" cy="1915411"/>
          </a:xfrm>
          <a:prstGeom prst="straightConnector1">
            <a:avLst/>
          </a:prstGeom>
          <a:ln w="9525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detection</a:t>
            </a:r>
            <a:r>
              <a:rPr lang="nl-BE" dirty="0"/>
              <a:t> run #3 - new </a:t>
            </a:r>
            <a:r>
              <a:rPr lang="nl-BE" dirty="0" err="1"/>
              <a:t>detected</a:t>
            </a:r>
            <a:r>
              <a:rPr lang="nl-BE" dirty="0"/>
              <a:t> unit </a:t>
            </a:r>
            <a:r>
              <a:rPr lang="nl-BE" dirty="0" err="1"/>
              <a:t>and</a:t>
            </a:r>
            <a:r>
              <a:rPr lang="nl-BE" dirty="0"/>
              <a:t> part of </a:t>
            </a:r>
            <a:r>
              <a:rPr lang="nl-BE" dirty="0" err="1"/>
              <a:t>an</a:t>
            </a:r>
            <a:r>
              <a:rPr lang="nl-BE" dirty="0"/>
              <a:t> </a:t>
            </a:r>
            <a:r>
              <a:rPr lang="nl-BE" dirty="0" err="1"/>
              <a:t>existing</a:t>
            </a:r>
            <a:r>
              <a:rPr lang="nl-BE" dirty="0"/>
              <a:t> set</a:t>
            </a:r>
          </a:p>
        </p:txBody>
      </p:sp>
      <p:grpSp>
        <p:nvGrpSpPr>
          <p:cNvPr id="3" name="Group 80"/>
          <p:cNvGrpSpPr/>
          <p:nvPr/>
        </p:nvGrpSpPr>
        <p:grpSpPr>
          <a:xfrm>
            <a:off x="1775952" y="3429000"/>
            <a:ext cx="900010" cy="539852"/>
            <a:chOff x="875941" y="4540516"/>
            <a:chExt cx="900010" cy="539852"/>
          </a:xfrm>
        </p:grpSpPr>
        <p:sp>
          <p:nvSpPr>
            <p:cNvPr id="4" name="Rectangle 81"/>
            <p:cNvSpPr/>
            <p:nvPr/>
          </p:nvSpPr>
          <p:spPr>
            <a:xfrm>
              <a:off x="875941" y="4540516"/>
              <a:ext cx="900010" cy="539852"/>
            </a:xfrm>
            <a:prstGeom prst="rect">
              <a:avLst/>
            </a:prstGeom>
            <a:solidFill>
              <a:srgbClr val="80FEFF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Connector 82"/>
            <p:cNvCxnSpPr/>
            <p:nvPr/>
          </p:nvCxnSpPr>
          <p:spPr>
            <a:xfrm flipV="1">
              <a:off x="875941" y="4550451"/>
              <a:ext cx="900010" cy="529917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 80"/>
            <p:cNvSpPr/>
            <p:nvPr/>
          </p:nvSpPr>
          <p:spPr>
            <a:xfrm>
              <a:off x="1100943" y="4728750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Oval 84"/>
            <p:cNvSpPr/>
            <p:nvPr/>
          </p:nvSpPr>
          <p:spPr>
            <a:xfrm>
              <a:off x="1181379" y="4949073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85"/>
            <p:cNvSpPr/>
            <p:nvPr/>
          </p:nvSpPr>
          <p:spPr>
            <a:xfrm>
              <a:off x="1292194" y="4949073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6"/>
            <p:cNvSpPr/>
            <p:nvPr/>
          </p:nvSpPr>
          <p:spPr>
            <a:xfrm>
              <a:off x="1404290" y="4952226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134"/>
          <p:cNvGrpSpPr/>
          <p:nvPr/>
        </p:nvGrpSpPr>
        <p:grpSpPr>
          <a:xfrm>
            <a:off x="8637543" y="4834879"/>
            <a:ext cx="540006" cy="540006"/>
            <a:chOff x="6920398" y="2520268"/>
            <a:chExt cx="540006" cy="540006"/>
          </a:xfrm>
        </p:grpSpPr>
        <p:sp>
          <p:nvSpPr>
            <p:cNvPr id="28" name="Rectangle 135"/>
            <p:cNvSpPr/>
            <p:nvPr/>
          </p:nvSpPr>
          <p:spPr>
            <a:xfrm rot="18900000">
              <a:off x="6920398" y="2520268"/>
              <a:ext cx="540006" cy="540006"/>
            </a:xfrm>
            <a:prstGeom prst="rect">
              <a:avLst/>
            </a:pr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123"/>
            <p:cNvSpPr/>
            <p:nvPr/>
          </p:nvSpPr>
          <p:spPr>
            <a:xfrm>
              <a:off x="6983976" y="2967456"/>
              <a:ext cx="412848" cy="69643"/>
            </a:xfrm>
            <a:custGeom>
              <a:avLst/>
              <a:gdLst>
                <a:gd name="connsiteX0" fmla="*/ 0 w 810009"/>
                <a:gd name="connsiteY0" fmla="*/ 0 h 180002"/>
                <a:gd name="connsiteX1" fmla="*/ 810009 w 810009"/>
                <a:gd name="connsiteY1" fmla="*/ 0 h 180002"/>
                <a:gd name="connsiteX2" fmla="*/ 810009 w 810009"/>
                <a:gd name="connsiteY2" fmla="*/ 180002 h 180002"/>
                <a:gd name="connsiteX3" fmla="*/ 0 w 810009"/>
                <a:gd name="connsiteY3" fmla="*/ 180002 h 180002"/>
                <a:gd name="connsiteX4" fmla="*/ 0 w 810009"/>
                <a:gd name="connsiteY4" fmla="*/ 0 h 180002"/>
                <a:gd name="connsiteX0" fmla="*/ 0 w 810009"/>
                <a:gd name="connsiteY0" fmla="*/ 3482 h 183484"/>
                <a:gd name="connsiteX1" fmla="*/ 399487 w 810009"/>
                <a:gd name="connsiteY1" fmla="*/ 0 h 183484"/>
                <a:gd name="connsiteX2" fmla="*/ 810009 w 810009"/>
                <a:gd name="connsiteY2" fmla="*/ 3482 h 183484"/>
                <a:gd name="connsiteX3" fmla="*/ 810009 w 810009"/>
                <a:gd name="connsiteY3" fmla="*/ 183484 h 183484"/>
                <a:gd name="connsiteX4" fmla="*/ 0 w 810009"/>
                <a:gd name="connsiteY4" fmla="*/ 183484 h 183484"/>
                <a:gd name="connsiteX5" fmla="*/ 0 w 810009"/>
                <a:gd name="connsiteY5" fmla="*/ 3482 h 183484"/>
                <a:gd name="connsiteX0" fmla="*/ 0 w 810009"/>
                <a:gd name="connsiteY0" fmla="*/ 3482 h 183484"/>
                <a:gd name="connsiteX1" fmla="*/ 239943 w 810009"/>
                <a:gd name="connsiteY1" fmla="*/ 2381 h 183484"/>
                <a:gd name="connsiteX2" fmla="*/ 399487 w 810009"/>
                <a:gd name="connsiteY2" fmla="*/ 0 h 183484"/>
                <a:gd name="connsiteX3" fmla="*/ 810009 w 810009"/>
                <a:gd name="connsiteY3" fmla="*/ 3482 h 183484"/>
                <a:gd name="connsiteX4" fmla="*/ 810009 w 810009"/>
                <a:gd name="connsiteY4" fmla="*/ 183484 h 183484"/>
                <a:gd name="connsiteX5" fmla="*/ 0 w 810009"/>
                <a:gd name="connsiteY5" fmla="*/ 183484 h 183484"/>
                <a:gd name="connsiteX6" fmla="*/ 0 w 810009"/>
                <a:gd name="connsiteY6" fmla="*/ 3482 h 183484"/>
                <a:gd name="connsiteX0" fmla="*/ 0 w 810009"/>
                <a:gd name="connsiteY0" fmla="*/ 5863 h 185865"/>
                <a:gd name="connsiteX1" fmla="*/ 239943 w 810009"/>
                <a:gd name="connsiteY1" fmla="*/ 4762 h 185865"/>
                <a:gd name="connsiteX2" fmla="*/ 399487 w 810009"/>
                <a:gd name="connsiteY2" fmla="*/ 2381 h 185865"/>
                <a:gd name="connsiteX3" fmla="*/ 556650 w 810009"/>
                <a:gd name="connsiteY3" fmla="*/ 0 h 185865"/>
                <a:gd name="connsiteX4" fmla="*/ 810009 w 810009"/>
                <a:gd name="connsiteY4" fmla="*/ 5863 h 185865"/>
                <a:gd name="connsiteX5" fmla="*/ 810009 w 810009"/>
                <a:gd name="connsiteY5" fmla="*/ 185865 h 185865"/>
                <a:gd name="connsiteX6" fmla="*/ 0 w 810009"/>
                <a:gd name="connsiteY6" fmla="*/ 185865 h 185865"/>
                <a:gd name="connsiteX7" fmla="*/ 0 w 810009"/>
                <a:gd name="connsiteY7" fmla="*/ 5863 h 185865"/>
                <a:gd name="connsiteX0" fmla="*/ 0 w 901449"/>
                <a:gd name="connsiteY0" fmla="*/ 185865 h 277305"/>
                <a:gd name="connsiteX1" fmla="*/ 0 w 901449"/>
                <a:gd name="connsiteY1" fmla="*/ 5863 h 277305"/>
                <a:gd name="connsiteX2" fmla="*/ 239943 w 901449"/>
                <a:gd name="connsiteY2" fmla="*/ 4762 h 277305"/>
                <a:gd name="connsiteX3" fmla="*/ 399487 w 901449"/>
                <a:gd name="connsiteY3" fmla="*/ 2381 h 277305"/>
                <a:gd name="connsiteX4" fmla="*/ 556650 w 901449"/>
                <a:gd name="connsiteY4" fmla="*/ 0 h 277305"/>
                <a:gd name="connsiteX5" fmla="*/ 810009 w 901449"/>
                <a:gd name="connsiteY5" fmla="*/ 5863 h 277305"/>
                <a:gd name="connsiteX6" fmla="*/ 901449 w 901449"/>
                <a:gd name="connsiteY6" fmla="*/ 277305 h 277305"/>
                <a:gd name="connsiteX0" fmla="*/ 0 w 810009"/>
                <a:gd name="connsiteY0" fmla="*/ 185865 h 185865"/>
                <a:gd name="connsiteX1" fmla="*/ 0 w 810009"/>
                <a:gd name="connsiteY1" fmla="*/ 5863 h 185865"/>
                <a:gd name="connsiteX2" fmla="*/ 239943 w 810009"/>
                <a:gd name="connsiteY2" fmla="*/ 4762 h 185865"/>
                <a:gd name="connsiteX3" fmla="*/ 399487 w 810009"/>
                <a:gd name="connsiteY3" fmla="*/ 2381 h 185865"/>
                <a:gd name="connsiteX4" fmla="*/ 556650 w 810009"/>
                <a:gd name="connsiteY4" fmla="*/ 0 h 185865"/>
                <a:gd name="connsiteX5" fmla="*/ 810009 w 810009"/>
                <a:gd name="connsiteY5" fmla="*/ 5863 h 185865"/>
                <a:gd name="connsiteX0" fmla="*/ 0 w 810009"/>
                <a:gd name="connsiteY0" fmla="*/ 5863 h 5863"/>
                <a:gd name="connsiteX1" fmla="*/ 239943 w 810009"/>
                <a:gd name="connsiteY1" fmla="*/ 4762 h 5863"/>
                <a:gd name="connsiteX2" fmla="*/ 399487 w 810009"/>
                <a:gd name="connsiteY2" fmla="*/ 2381 h 5863"/>
                <a:gd name="connsiteX3" fmla="*/ 556650 w 810009"/>
                <a:gd name="connsiteY3" fmla="*/ 0 h 5863"/>
                <a:gd name="connsiteX4" fmla="*/ 810009 w 810009"/>
                <a:gd name="connsiteY4" fmla="*/ 5863 h 5863"/>
                <a:gd name="connsiteX0" fmla="*/ 0 w 10000"/>
                <a:gd name="connsiteY0" fmla="*/ 10000 h 227443"/>
                <a:gd name="connsiteX1" fmla="*/ 2962 w 10000"/>
                <a:gd name="connsiteY1" fmla="*/ 8122 h 227443"/>
                <a:gd name="connsiteX2" fmla="*/ 4961 w 10000"/>
                <a:gd name="connsiteY2" fmla="*/ 227443 h 227443"/>
                <a:gd name="connsiteX3" fmla="*/ 6872 w 10000"/>
                <a:gd name="connsiteY3" fmla="*/ 0 h 227443"/>
                <a:gd name="connsiteX4" fmla="*/ 10000 w 10000"/>
                <a:gd name="connsiteY4" fmla="*/ 10000 h 227443"/>
                <a:gd name="connsiteX0" fmla="*/ 0 w 9853"/>
                <a:gd name="connsiteY0" fmla="*/ 12185 h 229628"/>
                <a:gd name="connsiteX1" fmla="*/ 2962 w 9853"/>
                <a:gd name="connsiteY1" fmla="*/ 10307 h 229628"/>
                <a:gd name="connsiteX2" fmla="*/ 4961 w 9853"/>
                <a:gd name="connsiteY2" fmla="*/ 229628 h 229628"/>
                <a:gd name="connsiteX3" fmla="*/ 6872 w 9853"/>
                <a:gd name="connsiteY3" fmla="*/ 2185 h 229628"/>
                <a:gd name="connsiteX4" fmla="*/ 9853 w 9853"/>
                <a:gd name="connsiteY4" fmla="*/ 0 h 229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53" h="229628">
                  <a:moveTo>
                    <a:pt x="0" y="12185"/>
                  </a:moveTo>
                  <a:lnTo>
                    <a:pt x="2962" y="10307"/>
                  </a:lnTo>
                  <a:cubicBezTo>
                    <a:pt x="3628" y="83414"/>
                    <a:pt x="4295" y="156521"/>
                    <a:pt x="4961" y="229628"/>
                  </a:cubicBezTo>
                  <a:lnTo>
                    <a:pt x="6872" y="2185"/>
                  </a:lnTo>
                  <a:lnTo>
                    <a:pt x="9853" y="0"/>
                  </a:lnTo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80"/>
            <p:cNvSpPr/>
            <p:nvPr/>
          </p:nvSpPr>
          <p:spPr>
            <a:xfrm>
              <a:off x="6965398" y="2689978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64"/>
          <p:cNvGrpSpPr/>
          <p:nvPr/>
        </p:nvGrpSpPr>
        <p:grpSpPr>
          <a:xfrm>
            <a:off x="8076022" y="5409022"/>
            <a:ext cx="545140" cy="622884"/>
            <a:chOff x="10596050" y="3609156"/>
            <a:chExt cx="630007" cy="719854"/>
          </a:xfrm>
        </p:grpSpPr>
        <p:sp>
          <p:nvSpPr>
            <p:cNvPr id="32" name="Rectangle 4"/>
            <p:cNvSpPr/>
            <p:nvPr/>
          </p:nvSpPr>
          <p:spPr>
            <a:xfrm>
              <a:off x="10596050" y="3609156"/>
              <a:ext cx="630007" cy="719854"/>
            </a:xfrm>
            <a:custGeom>
              <a:avLst/>
              <a:gdLst>
                <a:gd name="connsiteX0" fmla="*/ 0 w 540006"/>
                <a:gd name="connsiteY0" fmla="*/ 0 h 540006"/>
                <a:gd name="connsiteX1" fmla="*/ 540006 w 540006"/>
                <a:gd name="connsiteY1" fmla="*/ 0 h 540006"/>
                <a:gd name="connsiteX2" fmla="*/ 540006 w 540006"/>
                <a:gd name="connsiteY2" fmla="*/ 540006 h 540006"/>
                <a:gd name="connsiteX3" fmla="*/ 0 w 540006"/>
                <a:gd name="connsiteY3" fmla="*/ 540006 h 540006"/>
                <a:gd name="connsiteX4" fmla="*/ 0 w 540006"/>
                <a:gd name="connsiteY4" fmla="*/ 0 h 540006"/>
                <a:gd name="connsiteX0" fmla="*/ 0 w 540006"/>
                <a:gd name="connsiteY0" fmla="*/ 939 h 540945"/>
                <a:gd name="connsiteX1" fmla="*/ 276676 w 540006"/>
                <a:gd name="connsiteY1" fmla="*/ 0 h 540945"/>
                <a:gd name="connsiteX2" fmla="*/ 540006 w 540006"/>
                <a:gd name="connsiteY2" fmla="*/ 939 h 540945"/>
                <a:gd name="connsiteX3" fmla="*/ 540006 w 540006"/>
                <a:gd name="connsiteY3" fmla="*/ 540945 h 540945"/>
                <a:gd name="connsiteX4" fmla="*/ 0 w 540006"/>
                <a:gd name="connsiteY4" fmla="*/ 540945 h 540945"/>
                <a:gd name="connsiteX5" fmla="*/ 0 w 540006"/>
                <a:gd name="connsiteY5" fmla="*/ 939 h 540945"/>
                <a:gd name="connsiteX0" fmla="*/ 0 w 540006"/>
                <a:gd name="connsiteY0" fmla="*/ 268728 h 808734"/>
                <a:gd name="connsiteX1" fmla="*/ 279941 w 540006"/>
                <a:gd name="connsiteY1" fmla="*/ 0 h 808734"/>
                <a:gd name="connsiteX2" fmla="*/ 540006 w 540006"/>
                <a:gd name="connsiteY2" fmla="*/ 268728 h 808734"/>
                <a:gd name="connsiteX3" fmla="*/ 540006 w 540006"/>
                <a:gd name="connsiteY3" fmla="*/ 808734 h 808734"/>
                <a:gd name="connsiteX4" fmla="*/ 0 w 540006"/>
                <a:gd name="connsiteY4" fmla="*/ 808734 h 808734"/>
                <a:gd name="connsiteX5" fmla="*/ 0 w 540006"/>
                <a:gd name="connsiteY5" fmla="*/ 268728 h 808734"/>
                <a:gd name="connsiteX0" fmla="*/ 0 w 631446"/>
                <a:gd name="connsiteY0" fmla="*/ 808734 h 900174"/>
                <a:gd name="connsiteX1" fmla="*/ 0 w 631446"/>
                <a:gd name="connsiteY1" fmla="*/ 268728 h 900174"/>
                <a:gd name="connsiteX2" fmla="*/ 279941 w 631446"/>
                <a:gd name="connsiteY2" fmla="*/ 0 h 900174"/>
                <a:gd name="connsiteX3" fmla="*/ 540006 w 631446"/>
                <a:gd name="connsiteY3" fmla="*/ 268728 h 900174"/>
                <a:gd name="connsiteX4" fmla="*/ 631446 w 631446"/>
                <a:gd name="connsiteY4" fmla="*/ 900174 h 900174"/>
                <a:gd name="connsiteX0" fmla="*/ 0 w 562866"/>
                <a:gd name="connsiteY0" fmla="*/ 808734 h 834860"/>
                <a:gd name="connsiteX1" fmla="*/ 0 w 562866"/>
                <a:gd name="connsiteY1" fmla="*/ 268728 h 834860"/>
                <a:gd name="connsiteX2" fmla="*/ 279941 w 562866"/>
                <a:gd name="connsiteY2" fmla="*/ 0 h 834860"/>
                <a:gd name="connsiteX3" fmla="*/ 540006 w 562866"/>
                <a:gd name="connsiteY3" fmla="*/ 268728 h 834860"/>
                <a:gd name="connsiteX4" fmla="*/ 562866 w 562866"/>
                <a:gd name="connsiteY4" fmla="*/ 834860 h 834860"/>
                <a:gd name="connsiteX0" fmla="*/ 0 w 553068"/>
                <a:gd name="connsiteY0" fmla="*/ 808734 h 815266"/>
                <a:gd name="connsiteX1" fmla="*/ 0 w 553068"/>
                <a:gd name="connsiteY1" fmla="*/ 268728 h 815266"/>
                <a:gd name="connsiteX2" fmla="*/ 279941 w 553068"/>
                <a:gd name="connsiteY2" fmla="*/ 0 h 815266"/>
                <a:gd name="connsiteX3" fmla="*/ 540006 w 553068"/>
                <a:gd name="connsiteY3" fmla="*/ 268728 h 815266"/>
                <a:gd name="connsiteX4" fmla="*/ 553068 w 553068"/>
                <a:gd name="connsiteY4" fmla="*/ 815266 h 815266"/>
                <a:gd name="connsiteX0" fmla="*/ 0 w 540006"/>
                <a:gd name="connsiteY0" fmla="*/ 808734 h 815266"/>
                <a:gd name="connsiteX1" fmla="*/ 0 w 540006"/>
                <a:gd name="connsiteY1" fmla="*/ 268728 h 815266"/>
                <a:gd name="connsiteX2" fmla="*/ 279941 w 540006"/>
                <a:gd name="connsiteY2" fmla="*/ 0 h 815266"/>
                <a:gd name="connsiteX3" fmla="*/ 540006 w 540006"/>
                <a:gd name="connsiteY3" fmla="*/ 268728 h 815266"/>
                <a:gd name="connsiteX4" fmla="*/ 540005 w 540006"/>
                <a:gd name="connsiteY4" fmla="*/ 815266 h 815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0006" h="815266">
                  <a:moveTo>
                    <a:pt x="0" y="808734"/>
                  </a:moveTo>
                  <a:lnTo>
                    <a:pt x="0" y="268728"/>
                  </a:lnTo>
                  <a:lnTo>
                    <a:pt x="279941" y="0"/>
                  </a:lnTo>
                  <a:lnTo>
                    <a:pt x="540006" y="268728"/>
                  </a:lnTo>
                  <a:cubicBezTo>
                    <a:pt x="540006" y="448730"/>
                    <a:pt x="540005" y="815266"/>
                    <a:pt x="540005" y="815266"/>
                  </a:cubicBezTo>
                </a:path>
              </a:pathLst>
            </a:cu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3" name="Flowchart: Collate 67"/>
            <p:cNvSpPr/>
            <p:nvPr/>
          </p:nvSpPr>
          <p:spPr>
            <a:xfrm rot="5400000">
              <a:off x="10823990" y="3891919"/>
              <a:ext cx="174126" cy="348252"/>
            </a:xfrm>
            <a:prstGeom prst="flowChartCollat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TextBox 72"/>
            <p:cNvSpPr txBox="1"/>
            <p:nvPr/>
          </p:nvSpPr>
          <p:spPr>
            <a:xfrm>
              <a:off x="10641050" y="3666907"/>
              <a:ext cx="540006" cy="302099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algn="ctr"/>
              <a:r>
                <a:rPr lang="hu-HU" b="1" dirty="0">
                  <a:solidFill>
                    <a:sysClr val="windowText" lastClr="000000"/>
                  </a:solidFill>
                </a:rPr>
                <a:t>A</a:t>
              </a:r>
              <a:endParaRPr lang="en-US" b="1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37" name="Tekstvak 36"/>
          <p:cNvSpPr txBox="1"/>
          <p:nvPr/>
        </p:nvSpPr>
        <p:spPr>
          <a:xfrm>
            <a:off x="7986021" y="5139019"/>
            <a:ext cx="374394" cy="360004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38" name="Tekstvak 37"/>
          <p:cNvSpPr txBox="1"/>
          <p:nvPr/>
        </p:nvSpPr>
        <p:spPr>
          <a:xfrm>
            <a:off x="8976032" y="4509473"/>
            <a:ext cx="374394" cy="360004"/>
          </a:xfrm>
          <a:prstGeom prst="rect">
            <a:avLst/>
          </a:prstGeom>
          <a:solidFill>
            <a:schemeClr val="accent1"/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D</a:t>
            </a:r>
          </a:p>
        </p:txBody>
      </p:sp>
      <p:cxnSp>
        <p:nvCxnSpPr>
          <p:cNvPr id="42" name="Rechte verbindingslijn met pijl 41"/>
          <p:cNvCxnSpPr>
            <a:stCxn id="4" idx="3"/>
            <a:endCxn id="75" idx="1"/>
          </p:cNvCxnSpPr>
          <p:nvPr/>
        </p:nvCxnSpPr>
        <p:spPr>
          <a:xfrm flipV="1">
            <a:off x="2675962" y="3589541"/>
            <a:ext cx="2059104" cy="109385"/>
          </a:xfrm>
          <a:prstGeom prst="straightConnector1">
            <a:avLst/>
          </a:prstGeom>
          <a:ln w="9525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 73"/>
          <p:cNvGrpSpPr/>
          <p:nvPr/>
        </p:nvGrpSpPr>
        <p:grpSpPr>
          <a:xfrm>
            <a:off x="4205979" y="4329010"/>
            <a:ext cx="540006" cy="540006"/>
            <a:chOff x="7557854" y="4068597"/>
            <a:chExt cx="540006" cy="540006"/>
          </a:xfrm>
        </p:grpSpPr>
        <p:sp>
          <p:nvSpPr>
            <p:cNvPr id="48" name="Rectangle 74"/>
            <p:cNvSpPr/>
            <p:nvPr/>
          </p:nvSpPr>
          <p:spPr>
            <a:xfrm rot="18900000">
              <a:off x="7557854" y="4068597"/>
              <a:ext cx="540006" cy="540006"/>
            </a:xfrm>
            <a:prstGeom prst="rect">
              <a:avLst/>
            </a:pr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80"/>
            <p:cNvSpPr/>
            <p:nvPr/>
          </p:nvSpPr>
          <p:spPr>
            <a:xfrm>
              <a:off x="7602854" y="4238307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1" name="Straight Connector 79"/>
            <p:cNvCxnSpPr>
              <a:stCxn id="48" idx="0"/>
              <a:endCxn id="48" idx="1"/>
            </p:cNvCxnSpPr>
            <p:nvPr/>
          </p:nvCxnSpPr>
          <p:spPr>
            <a:xfrm>
              <a:off x="7636936" y="4147679"/>
              <a:ext cx="0" cy="381842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2" name="Rechte verbindingslijn met pijl 51"/>
          <p:cNvCxnSpPr>
            <a:stCxn id="4" idx="3"/>
            <a:endCxn id="48" idx="0"/>
          </p:cNvCxnSpPr>
          <p:nvPr/>
        </p:nvCxnSpPr>
        <p:spPr>
          <a:xfrm>
            <a:off x="2675962" y="3698926"/>
            <a:ext cx="1609099" cy="709166"/>
          </a:xfrm>
          <a:prstGeom prst="straightConnector1">
            <a:avLst/>
          </a:prstGeom>
          <a:ln w="9525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kstvak 52"/>
          <p:cNvSpPr txBox="1"/>
          <p:nvPr/>
        </p:nvSpPr>
        <p:spPr>
          <a:xfrm>
            <a:off x="4025977" y="4779015"/>
            <a:ext cx="374394" cy="360004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bg1"/>
                </a:solidFill>
              </a:rPr>
              <a:t>E</a:t>
            </a:r>
          </a:p>
        </p:txBody>
      </p:sp>
      <p:grpSp>
        <p:nvGrpSpPr>
          <p:cNvPr id="59" name="Group 87"/>
          <p:cNvGrpSpPr/>
          <p:nvPr/>
        </p:nvGrpSpPr>
        <p:grpSpPr>
          <a:xfrm>
            <a:off x="3755974" y="2798993"/>
            <a:ext cx="540006" cy="540006"/>
            <a:chOff x="5645995" y="1988984"/>
            <a:chExt cx="540006" cy="540006"/>
          </a:xfrm>
        </p:grpSpPr>
        <p:sp>
          <p:nvSpPr>
            <p:cNvPr id="60" name="Rectangle 88"/>
            <p:cNvSpPr/>
            <p:nvPr/>
          </p:nvSpPr>
          <p:spPr>
            <a:xfrm rot="18900000">
              <a:off x="5645995" y="1988984"/>
              <a:ext cx="540006" cy="540006"/>
            </a:xfrm>
            <a:prstGeom prst="rect">
              <a:avLst/>
            </a:pr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80"/>
            <p:cNvSpPr/>
            <p:nvPr/>
          </p:nvSpPr>
          <p:spPr>
            <a:xfrm>
              <a:off x="5690995" y="2158694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Oval 110"/>
            <p:cNvSpPr/>
            <p:nvPr/>
          </p:nvSpPr>
          <p:spPr>
            <a:xfrm>
              <a:off x="5882247" y="2370987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111"/>
            <p:cNvSpPr/>
            <p:nvPr/>
          </p:nvSpPr>
          <p:spPr>
            <a:xfrm>
              <a:off x="5766562" y="2371183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112"/>
            <p:cNvSpPr/>
            <p:nvPr/>
          </p:nvSpPr>
          <p:spPr>
            <a:xfrm>
              <a:off x="6004452" y="2371182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5" name="Straight Connector 113"/>
            <p:cNvCxnSpPr>
              <a:stCxn id="60" idx="1"/>
              <a:endCxn id="60" idx="3"/>
            </p:cNvCxnSpPr>
            <p:nvPr/>
          </p:nvCxnSpPr>
          <p:spPr>
            <a:xfrm flipV="1">
              <a:off x="5725077" y="2068066"/>
              <a:ext cx="381842" cy="38184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114"/>
            <p:cNvCxnSpPr>
              <a:stCxn id="60" idx="0"/>
              <a:endCxn id="60" idx="2"/>
            </p:cNvCxnSpPr>
            <p:nvPr/>
          </p:nvCxnSpPr>
          <p:spPr>
            <a:xfrm>
              <a:off x="5725077" y="2068066"/>
              <a:ext cx="381842" cy="38184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7" name="Rechte verbindingslijn met pijl 66"/>
          <p:cNvCxnSpPr>
            <a:stCxn id="4" idx="3"/>
            <a:endCxn id="60" idx="1"/>
          </p:cNvCxnSpPr>
          <p:nvPr/>
        </p:nvCxnSpPr>
        <p:spPr>
          <a:xfrm flipV="1">
            <a:off x="2675962" y="3259917"/>
            <a:ext cx="1159094" cy="439009"/>
          </a:xfrm>
          <a:prstGeom prst="straightConnector1">
            <a:avLst/>
          </a:prstGeom>
          <a:ln w="9525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kstvak 67"/>
          <p:cNvSpPr txBox="1"/>
          <p:nvPr/>
        </p:nvSpPr>
        <p:spPr>
          <a:xfrm>
            <a:off x="3561019" y="2528990"/>
            <a:ext cx="374394" cy="360004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bg1"/>
                </a:solidFill>
              </a:rPr>
              <a:t>B</a:t>
            </a:r>
          </a:p>
        </p:txBody>
      </p:sp>
      <p:grpSp>
        <p:nvGrpSpPr>
          <p:cNvPr id="74" name="Group 57"/>
          <p:cNvGrpSpPr/>
          <p:nvPr/>
        </p:nvGrpSpPr>
        <p:grpSpPr>
          <a:xfrm>
            <a:off x="4655984" y="3109221"/>
            <a:ext cx="540006" cy="543492"/>
            <a:chOff x="3189020" y="5990595"/>
            <a:chExt cx="540006" cy="577521"/>
          </a:xfrm>
        </p:grpSpPr>
        <p:sp>
          <p:nvSpPr>
            <p:cNvPr id="75" name="Rectangle 58"/>
            <p:cNvSpPr/>
            <p:nvPr/>
          </p:nvSpPr>
          <p:spPr>
            <a:xfrm rot="18900000">
              <a:off x="3189020" y="6028110"/>
              <a:ext cx="540006" cy="540006"/>
            </a:xfrm>
            <a:prstGeom prst="rect">
              <a:avLst/>
            </a:pr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Isosceles Triangle 70"/>
            <p:cNvSpPr/>
            <p:nvPr/>
          </p:nvSpPr>
          <p:spPr>
            <a:xfrm>
              <a:off x="3244635" y="6287005"/>
              <a:ext cx="450005" cy="174819"/>
            </a:xfrm>
            <a:custGeom>
              <a:avLst/>
              <a:gdLst>
                <a:gd name="connsiteX0" fmla="*/ 0 w 720008"/>
                <a:gd name="connsiteY0" fmla="*/ 620697 h 620697"/>
                <a:gd name="connsiteX1" fmla="*/ 360004 w 720008"/>
                <a:gd name="connsiteY1" fmla="*/ 0 h 620697"/>
                <a:gd name="connsiteX2" fmla="*/ 720008 w 720008"/>
                <a:gd name="connsiteY2" fmla="*/ 620697 h 620697"/>
                <a:gd name="connsiteX3" fmla="*/ 0 w 720008"/>
                <a:gd name="connsiteY3" fmla="*/ 620697 h 620697"/>
                <a:gd name="connsiteX0" fmla="*/ 0 w 811448"/>
                <a:gd name="connsiteY0" fmla="*/ 620697 h 712137"/>
                <a:gd name="connsiteX1" fmla="*/ 360004 w 811448"/>
                <a:gd name="connsiteY1" fmla="*/ 0 h 712137"/>
                <a:gd name="connsiteX2" fmla="*/ 811448 w 811448"/>
                <a:gd name="connsiteY2" fmla="*/ 712137 h 712137"/>
                <a:gd name="connsiteX0" fmla="*/ 0 w 724951"/>
                <a:gd name="connsiteY0" fmla="*/ 620697 h 620697"/>
                <a:gd name="connsiteX1" fmla="*/ 360004 w 724951"/>
                <a:gd name="connsiteY1" fmla="*/ 0 h 620697"/>
                <a:gd name="connsiteX2" fmla="*/ 724951 w 724951"/>
                <a:gd name="connsiteY2" fmla="*/ 600927 h 620697"/>
                <a:gd name="connsiteX0" fmla="*/ 0 w 743486"/>
                <a:gd name="connsiteY0" fmla="*/ 620697 h 625641"/>
                <a:gd name="connsiteX1" fmla="*/ 360004 w 743486"/>
                <a:gd name="connsiteY1" fmla="*/ 0 h 625641"/>
                <a:gd name="connsiteX2" fmla="*/ 743486 w 743486"/>
                <a:gd name="connsiteY2" fmla="*/ 625641 h 625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3486" h="625641">
                  <a:moveTo>
                    <a:pt x="0" y="620697"/>
                  </a:moveTo>
                  <a:lnTo>
                    <a:pt x="360004" y="0"/>
                  </a:lnTo>
                  <a:cubicBezTo>
                    <a:pt x="480005" y="206899"/>
                    <a:pt x="743486" y="625641"/>
                    <a:pt x="743486" y="625641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7" name="Group 60"/>
            <p:cNvGrpSpPr/>
            <p:nvPr/>
          </p:nvGrpSpPr>
          <p:grpSpPr>
            <a:xfrm>
              <a:off x="3414054" y="5990595"/>
              <a:ext cx="89937" cy="159722"/>
              <a:chOff x="3570816" y="5383714"/>
              <a:chExt cx="360005" cy="639344"/>
            </a:xfrm>
          </p:grpSpPr>
          <p:sp>
            <p:nvSpPr>
              <p:cNvPr id="79" name="Rectangle 80"/>
              <p:cNvSpPr/>
              <p:nvPr/>
            </p:nvSpPr>
            <p:spPr>
              <a:xfrm rot="5400000">
                <a:off x="3431147" y="5523383"/>
                <a:ext cx="639344" cy="360005"/>
              </a:xfrm>
              <a:custGeom>
                <a:avLst/>
                <a:gdLst>
                  <a:gd name="connsiteX0" fmla="*/ 0 w 630007"/>
                  <a:gd name="connsiteY0" fmla="*/ 0 h 360004"/>
                  <a:gd name="connsiteX1" fmla="*/ 630007 w 630007"/>
                  <a:gd name="connsiteY1" fmla="*/ 0 h 360004"/>
                  <a:gd name="connsiteX2" fmla="*/ 630007 w 630007"/>
                  <a:gd name="connsiteY2" fmla="*/ 360004 h 360004"/>
                  <a:gd name="connsiteX3" fmla="*/ 0 w 630007"/>
                  <a:gd name="connsiteY3" fmla="*/ 360004 h 360004"/>
                  <a:gd name="connsiteX4" fmla="*/ 0 w 630007"/>
                  <a:gd name="connsiteY4" fmla="*/ 0 h 360004"/>
                  <a:gd name="connsiteX0" fmla="*/ 0 w 630007"/>
                  <a:gd name="connsiteY0" fmla="*/ 0 h 360004"/>
                  <a:gd name="connsiteX1" fmla="*/ 630007 w 630007"/>
                  <a:gd name="connsiteY1" fmla="*/ 0 h 360004"/>
                  <a:gd name="connsiteX2" fmla="*/ 628365 w 630007"/>
                  <a:gd name="connsiteY2" fmla="*/ 177173 h 360004"/>
                  <a:gd name="connsiteX3" fmla="*/ 630007 w 630007"/>
                  <a:gd name="connsiteY3" fmla="*/ 360004 h 360004"/>
                  <a:gd name="connsiteX4" fmla="*/ 0 w 630007"/>
                  <a:gd name="connsiteY4" fmla="*/ 360004 h 360004"/>
                  <a:gd name="connsiteX5" fmla="*/ 0 w 630007"/>
                  <a:gd name="connsiteY5" fmla="*/ 0 h 360004"/>
                  <a:gd name="connsiteX0" fmla="*/ 1950 w 631957"/>
                  <a:gd name="connsiteY0" fmla="*/ 0 h 360004"/>
                  <a:gd name="connsiteX1" fmla="*/ 631957 w 631957"/>
                  <a:gd name="connsiteY1" fmla="*/ 0 h 360004"/>
                  <a:gd name="connsiteX2" fmla="*/ 630315 w 631957"/>
                  <a:gd name="connsiteY2" fmla="*/ 177173 h 360004"/>
                  <a:gd name="connsiteX3" fmla="*/ 631957 w 631957"/>
                  <a:gd name="connsiteY3" fmla="*/ 360004 h 360004"/>
                  <a:gd name="connsiteX4" fmla="*/ 1950 w 631957"/>
                  <a:gd name="connsiteY4" fmla="*/ 360004 h 360004"/>
                  <a:gd name="connsiteX5" fmla="*/ 0 w 631957"/>
                  <a:gd name="connsiteY5" fmla="*/ 174214 h 360004"/>
                  <a:gd name="connsiteX6" fmla="*/ 1950 w 631957"/>
                  <a:gd name="connsiteY6" fmla="*/ 0 h 360004"/>
                  <a:gd name="connsiteX0" fmla="*/ 1950 w 751644"/>
                  <a:gd name="connsiteY0" fmla="*/ 0 h 360004"/>
                  <a:gd name="connsiteX1" fmla="*/ 631957 w 751644"/>
                  <a:gd name="connsiteY1" fmla="*/ 0 h 360004"/>
                  <a:gd name="connsiteX2" fmla="*/ 751643 w 751644"/>
                  <a:gd name="connsiteY2" fmla="*/ 180133 h 360004"/>
                  <a:gd name="connsiteX3" fmla="*/ 631957 w 751644"/>
                  <a:gd name="connsiteY3" fmla="*/ 360004 h 360004"/>
                  <a:gd name="connsiteX4" fmla="*/ 1950 w 751644"/>
                  <a:gd name="connsiteY4" fmla="*/ 360004 h 360004"/>
                  <a:gd name="connsiteX5" fmla="*/ 0 w 751644"/>
                  <a:gd name="connsiteY5" fmla="*/ 174214 h 360004"/>
                  <a:gd name="connsiteX6" fmla="*/ 1950 w 751644"/>
                  <a:gd name="connsiteY6" fmla="*/ 0 h 360004"/>
                  <a:gd name="connsiteX0" fmla="*/ 96645 w 846339"/>
                  <a:gd name="connsiteY0" fmla="*/ 0 h 360004"/>
                  <a:gd name="connsiteX1" fmla="*/ 726652 w 846339"/>
                  <a:gd name="connsiteY1" fmla="*/ 0 h 360004"/>
                  <a:gd name="connsiteX2" fmla="*/ 846338 w 846339"/>
                  <a:gd name="connsiteY2" fmla="*/ 180133 h 360004"/>
                  <a:gd name="connsiteX3" fmla="*/ 726652 w 846339"/>
                  <a:gd name="connsiteY3" fmla="*/ 360004 h 360004"/>
                  <a:gd name="connsiteX4" fmla="*/ 96645 w 846339"/>
                  <a:gd name="connsiteY4" fmla="*/ 360004 h 360004"/>
                  <a:gd name="connsiteX5" fmla="*/ 0 w 846339"/>
                  <a:gd name="connsiteY5" fmla="*/ 174214 h 360004"/>
                  <a:gd name="connsiteX6" fmla="*/ 96645 w 846339"/>
                  <a:gd name="connsiteY6" fmla="*/ 0 h 360004"/>
                  <a:gd name="connsiteX0" fmla="*/ 96645 w 846339"/>
                  <a:gd name="connsiteY0" fmla="*/ 0 h 360004"/>
                  <a:gd name="connsiteX1" fmla="*/ 726652 w 846339"/>
                  <a:gd name="connsiteY1" fmla="*/ 0 h 360004"/>
                  <a:gd name="connsiteX2" fmla="*/ 846338 w 846339"/>
                  <a:gd name="connsiteY2" fmla="*/ 180133 h 360004"/>
                  <a:gd name="connsiteX3" fmla="*/ 726652 w 846339"/>
                  <a:gd name="connsiteY3" fmla="*/ 360004 h 360004"/>
                  <a:gd name="connsiteX4" fmla="*/ 96645 w 846339"/>
                  <a:gd name="connsiteY4" fmla="*/ 360004 h 360004"/>
                  <a:gd name="connsiteX5" fmla="*/ 0 w 846339"/>
                  <a:gd name="connsiteY5" fmla="*/ 174214 h 360004"/>
                  <a:gd name="connsiteX6" fmla="*/ 96645 w 846339"/>
                  <a:gd name="connsiteY6" fmla="*/ 0 h 360004"/>
                  <a:gd name="connsiteX0" fmla="*/ 96645 w 846338"/>
                  <a:gd name="connsiteY0" fmla="*/ 0 h 360004"/>
                  <a:gd name="connsiteX1" fmla="*/ 726652 w 846338"/>
                  <a:gd name="connsiteY1" fmla="*/ 0 h 360004"/>
                  <a:gd name="connsiteX2" fmla="*/ 846338 w 846338"/>
                  <a:gd name="connsiteY2" fmla="*/ 180133 h 360004"/>
                  <a:gd name="connsiteX3" fmla="*/ 726652 w 846338"/>
                  <a:gd name="connsiteY3" fmla="*/ 360004 h 360004"/>
                  <a:gd name="connsiteX4" fmla="*/ 96645 w 846338"/>
                  <a:gd name="connsiteY4" fmla="*/ 360004 h 360004"/>
                  <a:gd name="connsiteX5" fmla="*/ 0 w 846338"/>
                  <a:gd name="connsiteY5" fmla="*/ 174214 h 360004"/>
                  <a:gd name="connsiteX6" fmla="*/ 96645 w 84633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241 w 881934"/>
                  <a:gd name="connsiteY0" fmla="*/ 0 h 360004"/>
                  <a:gd name="connsiteX1" fmla="*/ 762248 w 881934"/>
                  <a:gd name="connsiteY1" fmla="*/ 0 h 360004"/>
                  <a:gd name="connsiteX2" fmla="*/ 881934 w 881934"/>
                  <a:gd name="connsiteY2" fmla="*/ 180133 h 360004"/>
                  <a:gd name="connsiteX3" fmla="*/ 762248 w 881934"/>
                  <a:gd name="connsiteY3" fmla="*/ 360004 h 360004"/>
                  <a:gd name="connsiteX4" fmla="*/ 132241 w 881934"/>
                  <a:gd name="connsiteY4" fmla="*/ 360004 h 360004"/>
                  <a:gd name="connsiteX5" fmla="*/ 86 w 881934"/>
                  <a:gd name="connsiteY5" fmla="*/ 174214 h 360004"/>
                  <a:gd name="connsiteX6" fmla="*/ 132241 w 881934"/>
                  <a:gd name="connsiteY6" fmla="*/ 0 h 360004"/>
                  <a:gd name="connsiteX0" fmla="*/ 132241 w 881934"/>
                  <a:gd name="connsiteY0" fmla="*/ 0 h 360004"/>
                  <a:gd name="connsiteX1" fmla="*/ 762248 w 881934"/>
                  <a:gd name="connsiteY1" fmla="*/ 0 h 360004"/>
                  <a:gd name="connsiteX2" fmla="*/ 881934 w 881934"/>
                  <a:gd name="connsiteY2" fmla="*/ 180133 h 360004"/>
                  <a:gd name="connsiteX3" fmla="*/ 762248 w 881934"/>
                  <a:gd name="connsiteY3" fmla="*/ 360004 h 360004"/>
                  <a:gd name="connsiteX4" fmla="*/ 132241 w 881934"/>
                  <a:gd name="connsiteY4" fmla="*/ 360004 h 360004"/>
                  <a:gd name="connsiteX5" fmla="*/ 86 w 881934"/>
                  <a:gd name="connsiteY5" fmla="*/ 174214 h 360004"/>
                  <a:gd name="connsiteX6" fmla="*/ 132241 w 881934"/>
                  <a:gd name="connsiteY6" fmla="*/ 0 h 360004"/>
                  <a:gd name="connsiteX0" fmla="*/ 132241 w 881934"/>
                  <a:gd name="connsiteY0" fmla="*/ 0 h 360004"/>
                  <a:gd name="connsiteX1" fmla="*/ 762248 w 881934"/>
                  <a:gd name="connsiteY1" fmla="*/ 0 h 360004"/>
                  <a:gd name="connsiteX2" fmla="*/ 881934 w 881934"/>
                  <a:gd name="connsiteY2" fmla="*/ 180133 h 360004"/>
                  <a:gd name="connsiteX3" fmla="*/ 762248 w 881934"/>
                  <a:gd name="connsiteY3" fmla="*/ 360004 h 360004"/>
                  <a:gd name="connsiteX4" fmla="*/ 132241 w 881934"/>
                  <a:gd name="connsiteY4" fmla="*/ 360004 h 360004"/>
                  <a:gd name="connsiteX5" fmla="*/ 86 w 881934"/>
                  <a:gd name="connsiteY5" fmla="*/ 174214 h 360004"/>
                  <a:gd name="connsiteX6" fmla="*/ 132241 w 881934"/>
                  <a:gd name="connsiteY6" fmla="*/ 0 h 360004"/>
                  <a:gd name="connsiteX0" fmla="*/ 132293 w 881986"/>
                  <a:gd name="connsiteY0" fmla="*/ 0 h 360004"/>
                  <a:gd name="connsiteX1" fmla="*/ 762300 w 881986"/>
                  <a:gd name="connsiteY1" fmla="*/ 0 h 360004"/>
                  <a:gd name="connsiteX2" fmla="*/ 881986 w 881986"/>
                  <a:gd name="connsiteY2" fmla="*/ 180133 h 360004"/>
                  <a:gd name="connsiteX3" fmla="*/ 762300 w 881986"/>
                  <a:gd name="connsiteY3" fmla="*/ 360004 h 360004"/>
                  <a:gd name="connsiteX4" fmla="*/ 132293 w 881986"/>
                  <a:gd name="connsiteY4" fmla="*/ 360004 h 360004"/>
                  <a:gd name="connsiteX5" fmla="*/ 138 w 881986"/>
                  <a:gd name="connsiteY5" fmla="*/ 174214 h 360004"/>
                  <a:gd name="connsiteX6" fmla="*/ 132293 w 881986"/>
                  <a:gd name="connsiteY6" fmla="*/ 0 h 360004"/>
                  <a:gd name="connsiteX0" fmla="*/ 167751 w 917444"/>
                  <a:gd name="connsiteY0" fmla="*/ 0 h 360004"/>
                  <a:gd name="connsiteX1" fmla="*/ 797758 w 917444"/>
                  <a:gd name="connsiteY1" fmla="*/ 0 h 360004"/>
                  <a:gd name="connsiteX2" fmla="*/ 917444 w 917444"/>
                  <a:gd name="connsiteY2" fmla="*/ 180133 h 360004"/>
                  <a:gd name="connsiteX3" fmla="*/ 797758 w 917444"/>
                  <a:gd name="connsiteY3" fmla="*/ 360004 h 360004"/>
                  <a:gd name="connsiteX4" fmla="*/ 167751 w 917444"/>
                  <a:gd name="connsiteY4" fmla="*/ 360004 h 360004"/>
                  <a:gd name="connsiteX5" fmla="*/ 86 w 917444"/>
                  <a:gd name="connsiteY5" fmla="*/ 174214 h 360004"/>
                  <a:gd name="connsiteX6" fmla="*/ 167751 w 917444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76629"/>
                  <a:gd name="connsiteY0" fmla="*/ 0 h 360004"/>
                  <a:gd name="connsiteX1" fmla="*/ 797758 w 976629"/>
                  <a:gd name="connsiteY1" fmla="*/ 0 h 360004"/>
                  <a:gd name="connsiteX2" fmla="*/ 976629 w 976629"/>
                  <a:gd name="connsiteY2" fmla="*/ 177173 h 360004"/>
                  <a:gd name="connsiteX3" fmla="*/ 797758 w 976629"/>
                  <a:gd name="connsiteY3" fmla="*/ 360004 h 360004"/>
                  <a:gd name="connsiteX4" fmla="*/ 167751 w 976629"/>
                  <a:gd name="connsiteY4" fmla="*/ 360004 h 360004"/>
                  <a:gd name="connsiteX5" fmla="*/ 86 w 976629"/>
                  <a:gd name="connsiteY5" fmla="*/ 174214 h 360004"/>
                  <a:gd name="connsiteX6" fmla="*/ 167751 w 976629"/>
                  <a:gd name="connsiteY6" fmla="*/ 0 h 360004"/>
                  <a:gd name="connsiteX0" fmla="*/ 167751 w 976629"/>
                  <a:gd name="connsiteY0" fmla="*/ 0 h 360004"/>
                  <a:gd name="connsiteX1" fmla="*/ 797758 w 976629"/>
                  <a:gd name="connsiteY1" fmla="*/ 0 h 360004"/>
                  <a:gd name="connsiteX2" fmla="*/ 976629 w 976629"/>
                  <a:gd name="connsiteY2" fmla="*/ 177173 h 360004"/>
                  <a:gd name="connsiteX3" fmla="*/ 797758 w 976629"/>
                  <a:gd name="connsiteY3" fmla="*/ 360004 h 360004"/>
                  <a:gd name="connsiteX4" fmla="*/ 167751 w 976629"/>
                  <a:gd name="connsiteY4" fmla="*/ 360004 h 360004"/>
                  <a:gd name="connsiteX5" fmla="*/ 86 w 976629"/>
                  <a:gd name="connsiteY5" fmla="*/ 174214 h 360004"/>
                  <a:gd name="connsiteX6" fmla="*/ 167751 w 976629"/>
                  <a:gd name="connsiteY6" fmla="*/ 0 h 360004"/>
                  <a:gd name="connsiteX0" fmla="*/ 167751 w 976629"/>
                  <a:gd name="connsiteY0" fmla="*/ 0 h 360004"/>
                  <a:gd name="connsiteX1" fmla="*/ 797758 w 976629"/>
                  <a:gd name="connsiteY1" fmla="*/ 0 h 360004"/>
                  <a:gd name="connsiteX2" fmla="*/ 976629 w 976629"/>
                  <a:gd name="connsiteY2" fmla="*/ 177173 h 360004"/>
                  <a:gd name="connsiteX3" fmla="*/ 797758 w 976629"/>
                  <a:gd name="connsiteY3" fmla="*/ 360004 h 360004"/>
                  <a:gd name="connsiteX4" fmla="*/ 167751 w 976629"/>
                  <a:gd name="connsiteY4" fmla="*/ 360004 h 360004"/>
                  <a:gd name="connsiteX5" fmla="*/ 86 w 976629"/>
                  <a:gd name="connsiteY5" fmla="*/ 174214 h 360004"/>
                  <a:gd name="connsiteX6" fmla="*/ 167751 w 976629"/>
                  <a:gd name="connsiteY6" fmla="*/ 0 h 360004"/>
                  <a:gd name="connsiteX0" fmla="*/ 230789 w 1039667"/>
                  <a:gd name="connsiteY0" fmla="*/ 0 h 360004"/>
                  <a:gd name="connsiteX1" fmla="*/ 860796 w 1039667"/>
                  <a:gd name="connsiteY1" fmla="*/ 0 h 360004"/>
                  <a:gd name="connsiteX2" fmla="*/ 1039667 w 1039667"/>
                  <a:gd name="connsiteY2" fmla="*/ 177173 h 360004"/>
                  <a:gd name="connsiteX3" fmla="*/ 860796 w 1039667"/>
                  <a:gd name="connsiteY3" fmla="*/ 360004 h 360004"/>
                  <a:gd name="connsiteX4" fmla="*/ 230789 w 1039667"/>
                  <a:gd name="connsiteY4" fmla="*/ 360004 h 360004"/>
                  <a:gd name="connsiteX5" fmla="*/ 51 w 1039667"/>
                  <a:gd name="connsiteY5" fmla="*/ 171833 h 360004"/>
                  <a:gd name="connsiteX6" fmla="*/ 230789 w 1039667"/>
                  <a:gd name="connsiteY6" fmla="*/ 0 h 360004"/>
                  <a:gd name="connsiteX0" fmla="*/ 230789 w 1106059"/>
                  <a:gd name="connsiteY0" fmla="*/ 0 h 360004"/>
                  <a:gd name="connsiteX1" fmla="*/ 860796 w 1106059"/>
                  <a:gd name="connsiteY1" fmla="*/ 0 h 360004"/>
                  <a:gd name="connsiteX2" fmla="*/ 1106059 w 1106059"/>
                  <a:gd name="connsiteY2" fmla="*/ 179554 h 360004"/>
                  <a:gd name="connsiteX3" fmla="*/ 860796 w 1106059"/>
                  <a:gd name="connsiteY3" fmla="*/ 360004 h 360004"/>
                  <a:gd name="connsiteX4" fmla="*/ 230789 w 1106059"/>
                  <a:gd name="connsiteY4" fmla="*/ 360004 h 360004"/>
                  <a:gd name="connsiteX5" fmla="*/ 51 w 1106059"/>
                  <a:gd name="connsiteY5" fmla="*/ 171833 h 360004"/>
                  <a:gd name="connsiteX6" fmla="*/ 230789 w 1106059"/>
                  <a:gd name="connsiteY6" fmla="*/ 0 h 360004"/>
                  <a:gd name="connsiteX0" fmla="*/ 230800 w 1106070"/>
                  <a:gd name="connsiteY0" fmla="*/ 0 h 360004"/>
                  <a:gd name="connsiteX1" fmla="*/ 860807 w 1106070"/>
                  <a:gd name="connsiteY1" fmla="*/ 0 h 360004"/>
                  <a:gd name="connsiteX2" fmla="*/ 1106070 w 1106070"/>
                  <a:gd name="connsiteY2" fmla="*/ 179554 h 360004"/>
                  <a:gd name="connsiteX3" fmla="*/ 860807 w 1106070"/>
                  <a:gd name="connsiteY3" fmla="*/ 360004 h 360004"/>
                  <a:gd name="connsiteX4" fmla="*/ 230800 w 1106070"/>
                  <a:gd name="connsiteY4" fmla="*/ 360004 h 360004"/>
                  <a:gd name="connsiteX5" fmla="*/ 62 w 1106070"/>
                  <a:gd name="connsiteY5" fmla="*/ 171833 h 360004"/>
                  <a:gd name="connsiteX6" fmla="*/ 230800 w 1106070"/>
                  <a:gd name="connsiteY6" fmla="*/ 0 h 360004"/>
                  <a:gd name="connsiteX0" fmla="*/ 230800 w 1106070"/>
                  <a:gd name="connsiteY0" fmla="*/ 0 h 360004"/>
                  <a:gd name="connsiteX1" fmla="*/ 860807 w 1106070"/>
                  <a:gd name="connsiteY1" fmla="*/ 0 h 360004"/>
                  <a:gd name="connsiteX2" fmla="*/ 1106070 w 1106070"/>
                  <a:gd name="connsiteY2" fmla="*/ 179554 h 360004"/>
                  <a:gd name="connsiteX3" fmla="*/ 860807 w 1106070"/>
                  <a:gd name="connsiteY3" fmla="*/ 360004 h 360004"/>
                  <a:gd name="connsiteX4" fmla="*/ 230800 w 1106070"/>
                  <a:gd name="connsiteY4" fmla="*/ 360004 h 360004"/>
                  <a:gd name="connsiteX5" fmla="*/ 62 w 1106070"/>
                  <a:gd name="connsiteY5" fmla="*/ 171833 h 360004"/>
                  <a:gd name="connsiteX6" fmla="*/ 230800 w 1106070"/>
                  <a:gd name="connsiteY6" fmla="*/ 0 h 360004"/>
                  <a:gd name="connsiteX0" fmla="*/ 230813 w 1106083"/>
                  <a:gd name="connsiteY0" fmla="*/ 0 h 360004"/>
                  <a:gd name="connsiteX1" fmla="*/ 860820 w 1106083"/>
                  <a:gd name="connsiteY1" fmla="*/ 0 h 360004"/>
                  <a:gd name="connsiteX2" fmla="*/ 1106083 w 1106083"/>
                  <a:gd name="connsiteY2" fmla="*/ 179554 h 360004"/>
                  <a:gd name="connsiteX3" fmla="*/ 860820 w 1106083"/>
                  <a:gd name="connsiteY3" fmla="*/ 360004 h 360004"/>
                  <a:gd name="connsiteX4" fmla="*/ 230813 w 1106083"/>
                  <a:gd name="connsiteY4" fmla="*/ 360004 h 360004"/>
                  <a:gd name="connsiteX5" fmla="*/ 75 w 1106083"/>
                  <a:gd name="connsiteY5" fmla="*/ 171833 h 360004"/>
                  <a:gd name="connsiteX6" fmla="*/ 230813 w 1106083"/>
                  <a:gd name="connsiteY6" fmla="*/ 0 h 360004"/>
                  <a:gd name="connsiteX0" fmla="*/ 250717 w 1125987"/>
                  <a:gd name="connsiteY0" fmla="*/ 0 h 360004"/>
                  <a:gd name="connsiteX1" fmla="*/ 880724 w 1125987"/>
                  <a:gd name="connsiteY1" fmla="*/ 0 h 360004"/>
                  <a:gd name="connsiteX2" fmla="*/ 1125987 w 1125987"/>
                  <a:gd name="connsiteY2" fmla="*/ 179554 h 360004"/>
                  <a:gd name="connsiteX3" fmla="*/ 880724 w 1125987"/>
                  <a:gd name="connsiteY3" fmla="*/ 360004 h 360004"/>
                  <a:gd name="connsiteX4" fmla="*/ 250717 w 1125987"/>
                  <a:gd name="connsiteY4" fmla="*/ 360004 h 360004"/>
                  <a:gd name="connsiteX5" fmla="*/ 62 w 1125987"/>
                  <a:gd name="connsiteY5" fmla="*/ 171833 h 360004"/>
                  <a:gd name="connsiteX6" fmla="*/ 250717 w 1125987"/>
                  <a:gd name="connsiteY6" fmla="*/ 0 h 360004"/>
                  <a:gd name="connsiteX0" fmla="*/ 250718 w 1125988"/>
                  <a:gd name="connsiteY0" fmla="*/ 0 h 360004"/>
                  <a:gd name="connsiteX1" fmla="*/ 880725 w 1125988"/>
                  <a:gd name="connsiteY1" fmla="*/ 0 h 360004"/>
                  <a:gd name="connsiteX2" fmla="*/ 1125988 w 1125988"/>
                  <a:gd name="connsiteY2" fmla="*/ 179554 h 360004"/>
                  <a:gd name="connsiteX3" fmla="*/ 880725 w 1125988"/>
                  <a:gd name="connsiteY3" fmla="*/ 360004 h 360004"/>
                  <a:gd name="connsiteX4" fmla="*/ 250718 w 1125988"/>
                  <a:gd name="connsiteY4" fmla="*/ 360004 h 360004"/>
                  <a:gd name="connsiteX5" fmla="*/ 63 w 1125988"/>
                  <a:gd name="connsiteY5" fmla="*/ 171833 h 360004"/>
                  <a:gd name="connsiteX6" fmla="*/ 250718 w 1125988"/>
                  <a:gd name="connsiteY6" fmla="*/ 0 h 360004"/>
                  <a:gd name="connsiteX0" fmla="*/ 250705 w 1125975"/>
                  <a:gd name="connsiteY0" fmla="*/ 0 h 360004"/>
                  <a:gd name="connsiteX1" fmla="*/ 880712 w 1125975"/>
                  <a:gd name="connsiteY1" fmla="*/ 0 h 360004"/>
                  <a:gd name="connsiteX2" fmla="*/ 1125975 w 1125975"/>
                  <a:gd name="connsiteY2" fmla="*/ 179554 h 360004"/>
                  <a:gd name="connsiteX3" fmla="*/ 880712 w 1125975"/>
                  <a:gd name="connsiteY3" fmla="*/ 360004 h 360004"/>
                  <a:gd name="connsiteX4" fmla="*/ 250705 w 1125975"/>
                  <a:gd name="connsiteY4" fmla="*/ 360004 h 360004"/>
                  <a:gd name="connsiteX5" fmla="*/ 50 w 1125975"/>
                  <a:gd name="connsiteY5" fmla="*/ 171833 h 360004"/>
                  <a:gd name="connsiteX6" fmla="*/ 250705 w 1125975"/>
                  <a:gd name="connsiteY6" fmla="*/ 0 h 360004"/>
                  <a:gd name="connsiteX0" fmla="*/ 250655 w 1125925"/>
                  <a:gd name="connsiteY0" fmla="*/ 0 h 360004"/>
                  <a:gd name="connsiteX1" fmla="*/ 880662 w 1125925"/>
                  <a:gd name="connsiteY1" fmla="*/ 0 h 360004"/>
                  <a:gd name="connsiteX2" fmla="*/ 1125925 w 1125925"/>
                  <a:gd name="connsiteY2" fmla="*/ 179554 h 360004"/>
                  <a:gd name="connsiteX3" fmla="*/ 880662 w 1125925"/>
                  <a:gd name="connsiteY3" fmla="*/ 360004 h 360004"/>
                  <a:gd name="connsiteX4" fmla="*/ 250655 w 1125925"/>
                  <a:gd name="connsiteY4" fmla="*/ 360004 h 360004"/>
                  <a:gd name="connsiteX5" fmla="*/ 0 w 1125925"/>
                  <a:gd name="connsiteY5" fmla="*/ 171833 h 360004"/>
                  <a:gd name="connsiteX6" fmla="*/ 250655 w 1125925"/>
                  <a:gd name="connsiteY6" fmla="*/ 0 h 360004"/>
                  <a:gd name="connsiteX0" fmla="*/ 250655 w 1125925"/>
                  <a:gd name="connsiteY0" fmla="*/ 0 h 360004"/>
                  <a:gd name="connsiteX1" fmla="*/ 880662 w 1125925"/>
                  <a:gd name="connsiteY1" fmla="*/ 0 h 360004"/>
                  <a:gd name="connsiteX2" fmla="*/ 1125925 w 1125925"/>
                  <a:gd name="connsiteY2" fmla="*/ 179554 h 360004"/>
                  <a:gd name="connsiteX3" fmla="*/ 880662 w 1125925"/>
                  <a:gd name="connsiteY3" fmla="*/ 360004 h 360004"/>
                  <a:gd name="connsiteX4" fmla="*/ 250655 w 1125925"/>
                  <a:gd name="connsiteY4" fmla="*/ 360004 h 360004"/>
                  <a:gd name="connsiteX5" fmla="*/ 0 w 1125925"/>
                  <a:gd name="connsiteY5" fmla="*/ 171833 h 360004"/>
                  <a:gd name="connsiteX6" fmla="*/ 250655 w 1125925"/>
                  <a:gd name="connsiteY6" fmla="*/ 0 h 360004"/>
                  <a:gd name="connsiteX0" fmla="*/ 250655 w 880662"/>
                  <a:gd name="connsiteY0" fmla="*/ 0 h 360004"/>
                  <a:gd name="connsiteX1" fmla="*/ 880662 w 880662"/>
                  <a:gd name="connsiteY1" fmla="*/ 0 h 360004"/>
                  <a:gd name="connsiteX2" fmla="*/ 880662 w 880662"/>
                  <a:gd name="connsiteY2" fmla="*/ 360004 h 360004"/>
                  <a:gd name="connsiteX3" fmla="*/ 250655 w 880662"/>
                  <a:gd name="connsiteY3" fmla="*/ 360004 h 360004"/>
                  <a:gd name="connsiteX4" fmla="*/ 0 w 880662"/>
                  <a:gd name="connsiteY4" fmla="*/ 171833 h 360004"/>
                  <a:gd name="connsiteX5" fmla="*/ 250655 w 880662"/>
                  <a:gd name="connsiteY5" fmla="*/ 0 h 360004"/>
                  <a:gd name="connsiteX0" fmla="*/ 880662 w 1008135"/>
                  <a:gd name="connsiteY0" fmla="*/ 360004 h 360004"/>
                  <a:gd name="connsiteX1" fmla="*/ 250655 w 1008135"/>
                  <a:gd name="connsiteY1" fmla="*/ 360004 h 360004"/>
                  <a:gd name="connsiteX2" fmla="*/ 0 w 1008135"/>
                  <a:gd name="connsiteY2" fmla="*/ 171833 h 360004"/>
                  <a:gd name="connsiteX3" fmla="*/ 250655 w 1008135"/>
                  <a:gd name="connsiteY3" fmla="*/ 0 h 360004"/>
                  <a:gd name="connsiteX4" fmla="*/ 1008135 w 1008135"/>
                  <a:gd name="connsiteY4" fmla="*/ 91440 h 360004"/>
                  <a:gd name="connsiteX0" fmla="*/ 880662 w 901907"/>
                  <a:gd name="connsiteY0" fmla="*/ 360004 h 360004"/>
                  <a:gd name="connsiteX1" fmla="*/ 250655 w 901907"/>
                  <a:gd name="connsiteY1" fmla="*/ 360004 h 360004"/>
                  <a:gd name="connsiteX2" fmla="*/ 0 w 901907"/>
                  <a:gd name="connsiteY2" fmla="*/ 171833 h 360004"/>
                  <a:gd name="connsiteX3" fmla="*/ 250655 w 901907"/>
                  <a:gd name="connsiteY3" fmla="*/ 0 h 360004"/>
                  <a:gd name="connsiteX4" fmla="*/ 901907 w 901907"/>
                  <a:gd name="connsiteY4" fmla="*/ 7620 h 360004"/>
                  <a:gd name="connsiteX0" fmla="*/ 880662 w 880661"/>
                  <a:gd name="connsiteY0" fmla="*/ 497164 h 497164"/>
                  <a:gd name="connsiteX1" fmla="*/ 250655 w 880661"/>
                  <a:gd name="connsiteY1" fmla="*/ 497164 h 497164"/>
                  <a:gd name="connsiteX2" fmla="*/ 0 w 880661"/>
                  <a:gd name="connsiteY2" fmla="*/ 308993 h 497164"/>
                  <a:gd name="connsiteX3" fmla="*/ 250655 w 880661"/>
                  <a:gd name="connsiteY3" fmla="*/ 137160 h 497164"/>
                  <a:gd name="connsiteX4" fmla="*/ 657583 w 880661"/>
                  <a:gd name="connsiteY4" fmla="*/ 0 h 497164"/>
                  <a:gd name="connsiteX0" fmla="*/ 880662 w 891284"/>
                  <a:gd name="connsiteY0" fmla="*/ 360004 h 360004"/>
                  <a:gd name="connsiteX1" fmla="*/ 250655 w 891284"/>
                  <a:gd name="connsiteY1" fmla="*/ 360004 h 360004"/>
                  <a:gd name="connsiteX2" fmla="*/ 0 w 891284"/>
                  <a:gd name="connsiteY2" fmla="*/ 171833 h 360004"/>
                  <a:gd name="connsiteX3" fmla="*/ 250655 w 891284"/>
                  <a:gd name="connsiteY3" fmla="*/ 0 h 360004"/>
                  <a:gd name="connsiteX4" fmla="*/ 891284 w 891284"/>
                  <a:gd name="connsiteY4" fmla="*/ 0 h 360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1284" h="360004">
                    <a:moveTo>
                      <a:pt x="880662" y="360004"/>
                    </a:moveTo>
                    <a:lnTo>
                      <a:pt x="250655" y="360004"/>
                    </a:lnTo>
                    <a:cubicBezTo>
                      <a:pt x="152616" y="354878"/>
                      <a:pt x="2264" y="299582"/>
                      <a:pt x="0" y="171833"/>
                    </a:cubicBezTo>
                    <a:cubicBezTo>
                      <a:pt x="3343" y="47365"/>
                      <a:pt x="154493" y="2424"/>
                      <a:pt x="250655" y="0"/>
                    </a:cubicBezTo>
                    <a:lnTo>
                      <a:pt x="891284" y="0"/>
                    </a:lnTo>
                  </a:path>
                </a:pathLst>
              </a:cu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80" name="Straight Connector 63"/>
              <p:cNvCxnSpPr/>
              <p:nvPr/>
            </p:nvCxnSpPr>
            <p:spPr>
              <a:xfrm flipV="1">
                <a:off x="3750676" y="5555493"/>
                <a:ext cx="0" cy="45934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8" name="Rectangle 80"/>
            <p:cNvSpPr/>
            <p:nvPr/>
          </p:nvSpPr>
          <p:spPr>
            <a:xfrm>
              <a:off x="3244635" y="6187953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1" name="Tekstvak 80"/>
          <p:cNvSpPr txBox="1"/>
          <p:nvPr/>
        </p:nvSpPr>
        <p:spPr>
          <a:xfrm>
            <a:off x="4475982" y="2888994"/>
            <a:ext cx="374394" cy="360004"/>
          </a:xfrm>
          <a:prstGeom prst="rect">
            <a:avLst/>
          </a:prstGeom>
          <a:solidFill>
            <a:schemeClr val="accent1"/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56" name="Tekstvak 55"/>
          <p:cNvSpPr txBox="1"/>
          <p:nvPr/>
        </p:nvSpPr>
        <p:spPr>
          <a:xfrm>
            <a:off x="5915998" y="2618991"/>
            <a:ext cx="990011" cy="360004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b="1" dirty="0">
                <a:solidFill>
                  <a:schemeClr val="tx1"/>
                </a:solidFill>
              </a:rPr>
              <a:t>Area 1</a:t>
            </a:r>
          </a:p>
        </p:txBody>
      </p:sp>
      <p:sp>
        <p:nvSpPr>
          <p:cNvPr id="70" name="Tekstvak 69"/>
          <p:cNvSpPr txBox="1"/>
          <p:nvPr/>
        </p:nvSpPr>
        <p:spPr>
          <a:xfrm>
            <a:off x="9606039" y="3969006"/>
            <a:ext cx="990011" cy="360004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>
            <a:defPPr>
              <a:defRPr lang="en-US"/>
            </a:defPPr>
            <a:lvl1pPr algn="ctr">
              <a:defRPr b="1">
                <a:solidFill>
                  <a:schemeClr val="tx1"/>
                </a:solidFill>
              </a:defRPr>
            </a:lvl1pPr>
          </a:lstStyle>
          <a:p>
            <a:r>
              <a:rPr lang="nl-BE" dirty="0"/>
              <a:t>Area 2</a:t>
            </a:r>
          </a:p>
        </p:txBody>
      </p:sp>
      <p:sp>
        <p:nvSpPr>
          <p:cNvPr id="57" name="TextBox 19"/>
          <p:cNvSpPr txBox="1"/>
          <p:nvPr/>
        </p:nvSpPr>
        <p:spPr>
          <a:xfrm>
            <a:off x="1505949" y="4869016"/>
            <a:ext cx="1980022" cy="720008"/>
          </a:xfrm>
          <a:prstGeom prst="roundRect">
            <a:avLst>
              <a:gd name="adj" fmla="val 9450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285750" indent="-285750">
              <a:buFontTx/>
              <a:buChar char="-"/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marL="0" indent="0" algn="ctr">
              <a:buNone/>
            </a:pPr>
            <a:r>
              <a:rPr lang="nl-BE" b="1" dirty="0">
                <a:solidFill>
                  <a:schemeClr val="bg1"/>
                </a:solidFill>
              </a:rPr>
              <a:t>E </a:t>
            </a:r>
            <a:r>
              <a:rPr lang="nl-BE" dirty="0">
                <a:solidFill>
                  <a:schemeClr val="bg1"/>
                </a:solidFill>
              </a:rPr>
              <a:t>is </a:t>
            </a:r>
            <a:r>
              <a:rPr lang="nl-BE" dirty="0" err="1">
                <a:solidFill>
                  <a:schemeClr val="bg1"/>
                </a:solidFill>
              </a:rPr>
              <a:t>detected</a:t>
            </a:r>
            <a:r>
              <a:rPr lang="nl-BE" dirty="0">
                <a:solidFill>
                  <a:schemeClr val="bg1"/>
                </a:solidFill>
              </a:rPr>
              <a:t>, </a:t>
            </a:r>
            <a:r>
              <a:rPr lang="nl-BE" dirty="0" err="1">
                <a:solidFill>
                  <a:schemeClr val="bg1"/>
                </a:solidFill>
              </a:rPr>
              <a:t>and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added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to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b="1" dirty="0">
                <a:solidFill>
                  <a:schemeClr val="bg1"/>
                </a:solidFill>
              </a:rPr>
              <a:t>Area 1</a:t>
            </a:r>
          </a:p>
        </p:txBody>
      </p:sp>
      <p:cxnSp>
        <p:nvCxnSpPr>
          <p:cNvPr id="58" name="Rechte verbindingslijn 57"/>
          <p:cNvCxnSpPr>
            <a:cxnSpLocks/>
            <a:stCxn id="57" idx="3"/>
            <a:endCxn id="53" idx="1"/>
          </p:cNvCxnSpPr>
          <p:nvPr/>
        </p:nvCxnSpPr>
        <p:spPr>
          <a:xfrm flipV="1">
            <a:off x="3485971" y="4959017"/>
            <a:ext cx="540006" cy="270003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67398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Boog 42"/>
          <p:cNvSpPr/>
          <p:nvPr/>
        </p:nvSpPr>
        <p:spPr>
          <a:xfrm>
            <a:off x="-6788533" y="-5405488"/>
            <a:ext cx="18194592" cy="18194592"/>
          </a:xfrm>
          <a:prstGeom prst="arc">
            <a:avLst>
              <a:gd name="adj1" fmla="val 18167660"/>
              <a:gd name="adj2" fmla="val 1993714"/>
            </a:avLst>
          </a:prstGeom>
          <a:solidFill>
            <a:schemeClr val="tx1">
              <a:lumMod val="95000"/>
              <a:alpha val="25000"/>
            </a:schemeClr>
          </a:solidFill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7" name="Ovaal 16"/>
          <p:cNvSpPr/>
          <p:nvPr/>
        </p:nvSpPr>
        <p:spPr>
          <a:xfrm>
            <a:off x="3575972" y="1988984"/>
            <a:ext cx="2743060" cy="2811758"/>
          </a:xfrm>
          <a:prstGeom prst="ellipse">
            <a:avLst/>
          </a:prstGeom>
          <a:solidFill>
            <a:schemeClr val="accent3">
              <a:alpha val="50196"/>
            </a:schemeClr>
          </a:solidFill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endParaRPr lang="nl-BE" b="1" dirty="0">
              <a:solidFill>
                <a:schemeClr val="accent1"/>
              </a:solidFill>
            </a:endParaRPr>
          </a:p>
        </p:txBody>
      </p:sp>
      <p:sp>
        <p:nvSpPr>
          <p:cNvPr id="26" name="Ovaal 25"/>
          <p:cNvSpPr/>
          <p:nvPr/>
        </p:nvSpPr>
        <p:spPr>
          <a:xfrm>
            <a:off x="7536016" y="3699003"/>
            <a:ext cx="2743060" cy="2811758"/>
          </a:xfrm>
          <a:prstGeom prst="ellipse">
            <a:avLst/>
          </a:prstGeom>
          <a:solidFill>
            <a:schemeClr val="accent3">
              <a:alpha val="50196"/>
            </a:schemeClr>
          </a:solidFill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endParaRPr lang="nl-BE" b="1" dirty="0">
              <a:solidFill>
                <a:schemeClr val="accent1"/>
              </a:solidFill>
            </a:endParaRPr>
          </a:p>
        </p:txBody>
      </p:sp>
      <p:cxnSp>
        <p:nvCxnSpPr>
          <p:cNvPr id="45" name="Rechte verbindingslijn met pijl 44"/>
          <p:cNvCxnSpPr>
            <a:stCxn id="4" idx="3"/>
            <a:endCxn id="28" idx="0"/>
          </p:cNvCxnSpPr>
          <p:nvPr/>
        </p:nvCxnSpPr>
        <p:spPr>
          <a:xfrm>
            <a:off x="2675962" y="3698926"/>
            <a:ext cx="6040663" cy="1215035"/>
          </a:xfrm>
          <a:prstGeom prst="straightConnector1">
            <a:avLst/>
          </a:prstGeom>
          <a:ln w="9525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Rechte verbindingslijn met pijl 48"/>
          <p:cNvCxnSpPr>
            <a:stCxn id="4" idx="3"/>
            <a:endCxn id="32" idx="1"/>
          </p:cNvCxnSpPr>
          <p:nvPr/>
        </p:nvCxnSpPr>
        <p:spPr>
          <a:xfrm>
            <a:off x="2675962" y="3698926"/>
            <a:ext cx="5400060" cy="1915411"/>
          </a:xfrm>
          <a:prstGeom prst="straightConnector1">
            <a:avLst/>
          </a:prstGeom>
          <a:ln w="9525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err="1"/>
              <a:t>detection</a:t>
            </a:r>
            <a:r>
              <a:rPr lang="nl-BE" dirty="0"/>
              <a:t> run #4 - unit </a:t>
            </a:r>
            <a:r>
              <a:rPr lang="nl-BE" dirty="0" err="1"/>
              <a:t>becomes</a:t>
            </a:r>
            <a:r>
              <a:rPr lang="nl-BE" dirty="0"/>
              <a:t> </a:t>
            </a:r>
            <a:r>
              <a:rPr lang="nl-BE" dirty="0" err="1"/>
              <a:t>undetected</a:t>
            </a:r>
            <a:endParaRPr lang="nl-BE" dirty="0"/>
          </a:p>
        </p:txBody>
      </p:sp>
      <p:grpSp>
        <p:nvGrpSpPr>
          <p:cNvPr id="3" name="Group 80"/>
          <p:cNvGrpSpPr/>
          <p:nvPr/>
        </p:nvGrpSpPr>
        <p:grpSpPr>
          <a:xfrm>
            <a:off x="1775952" y="3429000"/>
            <a:ext cx="900010" cy="539852"/>
            <a:chOff x="875941" y="4540516"/>
            <a:chExt cx="900010" cy="539852"/>
          </a:xfrm>
        </p:grpSpPr>
        <p:sp>
          <p:nvSpPr>
            <p:cNvPr id="4" name="Rectangle 81"/>
            <p:cNvSpPr/>
            <p:nvPr/>
          </p:nvSpPr>
          <p:spPr>
            <a:xfrm>
              <a:off x="875941" y="4540516"/>
              <a:ext cx="900010" cy="539852"/>
            </a:xfrm>
            <a:prstGeom prst="rect">
              <a:avLst/>
            </a:prstGeom>
            <a:solidFill>
              <a:srgbClr val="80FEFF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Connector 82"/>
            <p:cNvCxnSpPr/>
            <p:nvPr/>
          </p:nvCxnSpPr>
          <p:spPr>
            <a:xfrm flipV="1">
              <a:off x="875941" y="4550451"/>
              <a:ext cx="900010" cy="529917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 80"/>
            <p:cNvSpPr/>
            <p:nvPr/>
          </p:nvSpPr>
          <p:spPr>
            <a:xfrm>
              <a:off x="1100943" y="4728750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Oval 84"/>
            <p:cNvSpPr/>
            <p:nvPr/>
          </p:nvSpPr>
          <p:spPr>
            <a:xfrm>
              <a:off x="1181379" y="4949073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85"/>
            <p:cNvSpPr/>
            <p:nvPr/>
          </p:nvSpPr>
          <p:spPr>
            <a:xfrm>
              <a:off x="1292194" y="4949073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6"/>
            <p:cNvSpPr/>
            <p:nvPr/>
          </p:nvSpPr>
          <p:spPr>
            <a:xfrm>
              <a:off x="1404290" y="4952226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134"/>
          <p:cNvGrpSpPr/>
          <p:nvPr/>
        </p:nvGrpSpPr>
        <p:grpSpPr>
          <a:xfrm>
            <a:off x="8637543" y="4834879"/>
            <a:ext cx="540006" cy="540006"/>
            <a:chOff x="6920398" y="2520268"/>
            <a:chExt cx="540006" cy="540006"/>
          </a:xfrm>
        </p:grpSpPr>
        <p:sp>
          <p:nvSpPr>
            <p:cNvPr id="28" name="Rectangle 135"/>
            <p:cNvSpPr/>
            <p:nvPr/>
          </p:nvSpPr>
          <p:spPr>
            <a:xfrm rot="18900000">
              <a:off x="6920398" y="2520268"/>
              <a:ext cx="540006" cy="540006"/>
            </a:xfrm>
            <a:prstGeom prst="rect">
              <a:avLst/>
            </a:pr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123"/>
            <p:cNvSpPr/>
            <p:nvPr/>
          </p:nvSpPr>
          <p:spPr>
            <a:xfrm>
              <a:off x="6983976" y="2967456"/>
              <a:ext cx="412848" cy="69643"/>
            </a:xfrm>
            <a:custGeom>
              <a:avLst/>
              <a:gdLst>
                <a:gd name="connsiteX0" fmla="*/ 0 w 810009"/>
                <a:gd name="connsiteY0" fmla="*/ 0 h 180002"/>
                <a:gd name="connsiteX1" fmla="*/ 810009 w 810009"/>
                <a:gd name="connsiteY1" fmla="*/ 0 h 180002"/>
                <a:gd name="connsiteX2" fmla="*/ 810009 w 810009"/>
                <a:gd name="connsiteY2" fmla="*/ 180002 h 180002"/>
                <a:gd name="connsiteX3" fmla="*/ 0 w 810009"/>
                <a:gd name="connsiteY3" fmla="*/ 180002 h 180002"/>
                <a:gd name="connsiteX4" fmla="*/ 0 w 810009"/>
                <a:gd name="connsiteY4" fmla="*/ 0 h 180002"/>
                <a:gd name="connsiteX0" fmla="*/ 0 w 810009"/>
                <a:gd name="connsiteY0" fmla="*/ 3482 h 183484"/>
                <a:gd name="connsiteX1" fmla="*/ 399487 w 810009"/>
                <a:gd name="connsiteY1" fmla="*/ 0 h 183484"/>
                <a:gd name="connsiteX2" fmla="*/ 810009 w 810009"/>
                <a:gd name="connsiteY2" fmla="*/ 3482 h 183484"/>
                <a:gd name="connsiteX3" fmla="*/ 810009 w 810009"/>
                <a:gd name="connsiteY3" fmla="*/ 183484 h 183484"/>
                <a:gd name="connsiteX4" fmla="*/ 0 w 810009"/>
                <a:gd name="connsiteY4" fmla="*/ 183484 h 183484"/>
                <a:gd name="connsiteX5" fmla="*/ 0 w 810009"/>
                <a:gd name="connsiteY5" fmla="*/ 3482 h 183484"/>
                <a:gd name="connsiteX0" fmla="*/ 0 w 810009"/>
                <a:gd name="connsiteY0" fmla="*/ 3482 h 183484"/>
                <a:gd name="connsiteX1" fmla="*/ 239943 w 810009"/>
                <a:gd name="connsiteY1" fmla="*/ 2381 h 183484"/>
                <a:gd name="connsiteX2" fmla="*/ 399487 w 810009"/>
                <a:gd name="connsiteY2" fmla="*/ 0 h 183484"/>
                <a:gd name="connsiteX3" fmla="*/ 810009 w 810009"/>
                <a:gd name="connsiteY3" fmla="*/ 3482 h 183484"/>
                <a:gd name="connsiteX4" fmla="*/ 810009 w 810009"/>
                <a:gd name="connsiteY4" fmla="*/ 183484 h 183484"/>
                <a:gd name="connsiteX5" fmla="*/ 0 w 810009"/>
                <a:gd name="connsiteY5" fmla="*/ 183484 h 183484"/>
                <a:gd name="connsiteX6" fmla="*/ 0 w 810009"/>
                <a:gd name="connsiteY6" fmla="*/ 3482 h 183484"/>
                <a:gd name="connsiteX0" fmla="*/ 0 w 810009"/>
                <a:gd name="connsiteY0" fmla="*/ 5863 h 185865"/>
                <a:gd name="connsiteX1" fmla="*/ 239943 w 810009"/>
                <a:gd name="connsiteY1" fmla="*/ 4762 h 185865"/>
                <a:gd name="connsiteX2" fmla="*/ 399487 w 810009"/>
                <a:gd name="connsiteY2" fmla="*/ 2381 h 185865"/>
                <a:gd name="connsiteX3" fmla="*/ 556650 w 810009"/>
                <a:gd name="connsiteY3" fmla="*/ 0 h 185865"/>
                <a:gd name="connsiteX4" fmla="*/ 810009 w 810009"/>
                <a:gd name="connsiteY4" fmla="*/ 5863 h 185865"/>
                <a:gd name="connsiteX5" fmla="*/ 810009 w 810009"/>
                <a:gd name="connsiteY5" fmla="*/ 185865 h 185865"/>
                <a:gd name="connsiteX6" fmla="*/ 0 w 810009"/>
                <a:gd name="connsiteY6" fmla="*/ 185865 h 185865"/>
                <a:gd name="connsiteX7" fmla="*/ 0 w 810009"/>
                <a:gd name="connsiteY7" fmla="*/ 5863 h 185865"/>
                <a:gd name="connsiteX0" fmla="*/ 0 w 901449"/>
                <a:gd name="connsiteY0" fmla="*/ 185865 h 277305"/>
                <a:gd name="connsiteX1" fmla="*/ 0 w 901449"/>
                <a:gd name="connsiteY1" fmla="*/ 5863 h 277305"/>
                <a:gd name="connsiteX2" fmla="*/ 239943 w 901449"/>
                <a:gd name="connsiteY2" fmla="*/ 4762 h 277305"/>
                <a:gd name="connsiteX3" fmla="*/ 399487 w 901449"/>
                <a:gd name="connsiteY3" fmla="*/ 2381 h 277305"/>
                <a:gd name="connsiteX4" fmla="*/ 556650 w 901449"/>
                <a:gd name="connsiteY4" fmla="*/ 0 h 277305"/>
                <a:gd name="connsiteX5" fmla="*/ 810009 w 901449"/>
                <a:gd name="connsiteY5" fmla="*/ 5863 h 277305"/>
                <a:gd name="connsiteX6" fmla="*/ 901449 w 901449"/>
                <a:gd name="connsiteY6" fmla="*/ 277305 h 277305"/>
                <a:gd name="connsiteX0" fmla="*/ 0 w 810009"/>
                <a:gd name="connsiteY0" fmla="*/ 185865 h 185865"/>
                <a:gd name="connsiteX1" fmla="*/ 0 w 810009"/>
                <a:gd name="connsiteY1" fmla="*/ 5863 h 185865"/>
                <a:gd name="connsiteX2" fmla="*/ 239943 w 810009"/>
                <a:gd name="connsiteY2" fmla="*/ 4762 h 185865"/>
                <a:gd name="connsiteX3" fmla="*/ 399487 w 810009"/>
                <a:gd name="connsiteY3" fmla="*/ 2381 h 185865"/>
                <a:gd name="connsiteX4" fmla="*/ 556650 w 810009"/>
                <a:gd name="connsiteY4" fmla="*/ 0 h 185865"/>
                <a:gd name="connsiteX5" fmla="*/ 810009 w 810009"/>
                <a:gd name="connsiteY5" fmla="*/ 5863 h 185865"/>
                <a:gd name="connsiteX0" fmla="*/ 0 w 810009"/>
                <a:gd name="connsiteY0" fmla="*/ 5863 h 5863"/>
                <a:gd name="connsiteX1" fmla="*/ 239943 w 810009"/>
                <a:gd name="connsiteY1" fmla="*/ 4762 h 5863"/>
                <a:gd name="connsiteX2" fmla="*/ 399487 w 810009"/>
                <a:gd name="connsiteY2" fmla="*/ 2381 h 5863"/>
                <a:gd name="connsiteX3" fmla="*/ 556650 w 810009"/>
                <a:gd name="connsiteY3" fmla="*/ 0 h 5863"/>
                <a:gd name="connsiteX4" fmla="*/ 810009 w 810009"/>
                <a:gd name="connsiteY4" fmla="*/ 5863 h 5863"/>
                <a:gd name="connsiteX0" fmla="*/ 0 w 10000"/>
                <a:gd name="connsiteY0" fmla="*/ 10000 h 227443"/>
                <a:gd name="connsiteX1" fmla="*/ 2962 w 10000"/>
                <a:gd name="connsiteY1" fmla="*/ 8122 h 227443"/>
                <a:gd name="connsiteX2" fmla="*/ 4961 w 10000"/>
                <a:gd name="connsiteY2" fmla="*/ 227443 h 227443"/>
                <a:gd name="connsiteX3" fmla="*/ 6872 w 10000"/>
                <a:gd name="connsiteY3" fmla="*/ 0 h 227443"/>
                <a:gd name="connsiteX4" fmla="*/ 10000 w 10000"/>
                <a:gd name="connsiteY4" fmla="*/ 10000 h 227443"/>
                <a:gd name="connsiteX0" fmla="*/ 0 w 9853"/>
                <a:gd name="connsiteY0" fmla="*/ 12185 h 229628"/>
                <a:gd name="connsiteX1" fmla="*/ 2962 w 9853"/>
                <a:gd name="connsiteY1" fmla="*/ 10307 h 229628"/>
                <a:gd name="connsiteX2" fmla="*/ 4961 w 9853"/>
                <a:gd name="connsiteY2" fmla="*/ 229628 h 229628"/>
                <a:gd name="connsiteX3" fmla="*/ 6872 w 9853"/>
                <a:gd name="connsiteY3" fmla="*/ 2185 h 229628"/>
                <a:gd name="connsiteX4" fmla="*/ 9853 w 9853"/>
                <a:gd name="connsiteY4" fmla="*/ 0 h 229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53" h="229628">
                  <a:moveTo>
                    <a:pt x="0" y="12185"/>
                  </a:moveTo>
                  <a:lnTo>
                    <a:pt x="2962" y="10307"/>
                  </a:lnTo>
                  <a:cubicBezTo>
                    <a:pt x="3628" y="83414"/>
                    <a:pt x="4295" y="156521"/>
                    <a:pt x="4961" y="229628"/>
                  </a:cubicBezTo>
                  <a:lnTo>
                    <a:pt x="6872" y="2185"/>
                  </a:lnTo>
                  <a:lnTo>
                    <a:pt x="9853" y="0"/>
                  </a:lnTo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80"/>
            <p:cNvSpPr/>
            <p:nvPr/>
          </p:nvSpPr>
          <p:spPr>
            <a:xfrm>
              <a:off x="6965398" y="2689978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64"/>
          <p:cNvGrpSpPr/>
          <p:nvPr/>
        </p:nvGrpSpPr>
        <p:grpSpPr>
          <a:xfrm>
            <a:off x="8076022" y="5409022"/>
            <a:ext cx="545140" cy="622884"/>
            <a:chOff x="10596050" y="3609156"/>
            <a:chExt cx="630007" cy="719854"/>
          </a:xfrm>
        </p:grpSpPr>
        <p:sp>
          <p:nvSpPr>
            <p:cNvPr id="32" name="Rectangle 4"/>
            <p:cNvSpPr/>
            <p:nvPr/>
          </p:nvSpPr>
          <p:spPr>
            <a:xfrm>
              <a:off x="10596050" y="3609156"/>
              <a:ext cx="630007" cy="719854"/>
            </a:xfrm>
            <a:custGeom>
              <a:avLst/>
              <a:gdLst>
                <a:gd name="connsiteX0" fmla="*/ 0 w 540006"/>
                <a:gd name="connsiteY0" fmla="*/ 0 h 540006"/>
                <a:gd name="connsiteX1" fmla="*/ 540006 w 540006"/>
                <a:gd name="connsiteY1" fmla="*/ 0 h 540006"/>
                <a:gd name="connsiteX2" fmla="*/ 540006 w 540006"/>
                <a:gd name="connsiteY2" fmla="*/ 540006 h 540006"/>
                <a:gd name="connsiteX3" fmla="*/ 0 w 540006"/>
                <a:gd name="connsiteY3" fmla="*/ 540006 h 540006"/>
                <a:gd name="connsiteX4" fmla="*/ 0 w 540006"/>
                <a:gd name="connsiteY4" fmla="*/ 0 h 540006"/>
                <a:gd name="connsiteX0" fmla="*/ 0 w 540006"/>
                <a:gd name="connsiteY0" fmla="*/ 939 h 540945"/>
                <a:gd name="connsiteX1" fmla="*/ 276676 w 540006"/>
                <a:gd name="connsiteY1" fmla="*/ 0 h 540945"/>
                <a:gd name="connsiteX2" fmla="*/ 540006 w 540006"/>
                <a:gd name="connsiteY2" fmla="*/ 939 h 540945"/>
                <a:gd name="connsiteX3" fmla="*/ 540006 w 540006"/>
                <a:gd name="connsiteY3" fmla="*/ 540945 h 540945"/>
                <a:gd name="connsiteX4" fmla="*/ 0 w 540006"/>
                <a:gd name="connsiteY4" fmla="*/ 540945 h 540945"/>
                <a:gd name="connsiteX5" fmla="*/ 0 w 540006"/>
                <a:gd name="connsiteY5" fmla="*/ 939 h 540945"/>
                <a:gd name="connsiteX0" fmla="*/ 0 w 540006"/>
                <a:gd name="connsiteY0" fmla="*/ 268728 h 808734"/>
                <a:gd name="connsiteX1" fmla="*/ 279941 w 540006"/>
                <a:gd name="connsiteY1" fmla="*/ 0 h 808734"/>
                <a:gd name="connsiteX2" fmla="*/ 540006 w 540006"/>
                <a:gd name="connsiteY2" fmla="*/ 268728 h 808734"/>
                <a:gd name="connsiteX3" fmla="*/ 540006 w 540006"/>
                <a:gd name="connsiteY3" fmla="*/ 808734 h 808734"/>
                <a:gd name="connsiteX4" fmla="*/ 0 w 540006"/>
                <a:gd name="connsiteY4" fmla="*/ 808734 h 808734"/>
                <a:gd name="connsiteX5" fmla="*/ 0 w 540006"/>
                <a:gd name="connsiteY5" fmla="*/ 268728 h 808734"/>
                <a:gd name="connsiteX0" fmla="*/ 0 w 631446"/>
                <a:gd name="connsiteY0" fmla="*/ 808734 h 900174"/>
                <a:gd name="connsiteX1" fmla="*/ 0 w 631446"/>
                <a:gd name="connsiteY1" fmla="*/ 268728 h 900174"/>
                <a:gd name="connsiteX2" fmla="*/ 279941 w 631446"/>
                <a:gd name="connsiteY2" fmla="*/ 0 h 900174"/>
                <a:gd name="connsiteX3" fmla="*/ 540006 w 631446"/>
                <a:gd name="connsiteY3" fmla="*/ 268728 h 900174"/>
                <a:gd name="connsiteX4" fmla="*/ 631446 w 631446"/>
                <a:gd name="connsiteY4" fmla="*/ 900174 h 900174"/>
                <a:gd name="connsiteX0" fmla="*/ 0 w 562866"/>
                <a:gd name="connsiteY0" fmla="*/ 808734 h 834860"/>
                <a:gd name="connsiteX1" fmla="*/ 0 w 562866"/>
                <a:gd name="connsiteY1" fmla="*/ 268728 h 834860"/>
                <a:gd name="connsiteX2" fmla="*/ 279941 w 562866"/>
                <a:gd name="connsiteY2" fmla="*/ 0 h 834860"/>
                <a:gd name="connsiteX3" fmla="*/ 540006 w 562866"/>
                <a:gd name="connsiteY3" fmla="*/ 268728 h 834860"/>
                <a:gd name="connsiteX4" fmla="*/ 562866 w 562866"/>
                <a:gd name="connsiteY4" fmla="*/ 834860 h 834860"/>
                <a:gd name="connsiteX0" fmla="*/ 0 w 553068"/>
                <a:gd name="connsiteY0" fmla="*/ 808734 h 815266"/>
                <a:gd name="connsiteX1" fmla="*/ 0 w 553068"/>
                <a:gd name="connsiteY1" fmla="*/ 268728 h 815266"/>
                <a:gd name="connsiteX2" fmla="*/ 279941 w 553068"/>
                <a:gd name="connsiteY2" fmla="*/ 0 h 815266"/>
                <a:gd name="connsiteX3" fmla="*/ 540006 w 553068"/>
                <a:gd name="connsiteY3" fmla="*/ 268728 h 815266"/>
                <a:gd name="connsiteX4" fmla="*/ 553068 w 553068"/>
                <a:gd name="connsiteY4" fmla="*/ 815266 h 815266"/>
                <a:gd name="connsiteX0" fmla="*/ 0 w 540006"/>
                <a:gd name="connsiteY0" fmla="*/ 808734 h 815266"/>
                <a:gd name="connsiteX1" fmla="*/ 0 w 540006"/>
                <a:gd name="connsiteY1" fmla="*/ 268728 h 815266"/>
                <a:gd name="connsiteX2" fmla="*/ 279941 w 540006"/>
                <a:gd name="connsiteY2" fmla="*/ 0 h 815266"/>
                <a:gd name="connsiteX3" fmla="*/ 540006 w 540006"/>
                <a:gd name="connsiteY3" fmla="*/ 268728 h 815266"/>
                <a:gd name="connsiteX4" fmla="*/ 540005 w 540006"/>
                <a:gd name="connsiteY4" fmla="*/ 815266 h 815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0006" h="815266">
                  <a:moveTo>
                    <a:pt x="0" y="808734"/>
                  </a:moveTo>
                  <a:lnTo>
                    <a:pt x="0" y="268728"/>
                  </a:lnTo>
                  <a:lnTo>
                    <a:pt x="279941" y="0"/>
                  </a:lnTo>
                  <a:lnTo>
                    <a:pt x="540006" y="268728"/>
                  </a:lnTo>
                  <a:cubicBezTo>
                    <a:pt x="540006" y="448730"/>
                    <a:pt x="540005" y="815266"/>
                    <a:pt x="540005" y="815266"/>
                  </a:cubicBezTo>
                </a:path>
              </a:pathLst>
            </a:cu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3" name="Flowchart: Collate 67"/>
            <p:cNvSpPr/>
            <p:nvPr/>
          </p:nvSpPr>
          <p:spPr>
            <a:xfrm rot="5400000">
              <a:off x="10823990" y="3891919"/>
              <a:ext cx="174126" cy="348252"/>
            </a:xfrm>
            <a:prstGeom prst="flowChartCollat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TextBox 72"/>
            <p:cNvSpPr txBox="1"/>
            <p:nvPr/>
          </p:nvSpPr>
          <p:spPr>
            <a:xfrm>
              <a:off x="10641050" y="3666907"/>
              <a:ext cx="540006" cy="302099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algn="ctr"/>
              <a:r>
                <a:rPr lang="hu-HU" b="1" dirty="0">
                  <a:solidFill>
                    <a:sysClr val="windowText" lastClr="000000"/>
                  </a:solidFill>
                </a:rPr>
                <a:t>A</a:t>
              </a:r>
              <a:endParaRPr lang="en-US" b="1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37" name="Tekstvak 36"/>
          <p:cNvSpPr txBox="1"/>
          <p:nvPr/>
        </p:nvSpPr>
        <p:spPr>
          <a:xfrm>
            <a:off x="7986021" y="5139019"/>
            <a:ext cx="374394" cy="360004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38" name="Tekstvak 37"/>
          <p:cNvSpPr txBox="1"/>
          <p:nvPr/>
        </p:nvSpPr>
        <p:spPr>
          <a:xfrm>
            <a:off x="8976032" y="4509473"/>
            <a:ext cx="374394" cy="360004"/>
          </a:xfrm>
          <a:prstGeom prst="rect">
            <a:avLst/>
          </a:prstGeom>
          <a:solidFill>
            <a:schemeClr val="accent1"/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D</a:t>
            </a:r>
          </a:p>
        </p:txBody>
      </p:sp>
      <p:cxnSp>
        <p:nvCxnSpPr>
          <p:cNvPr id="42" name="Rechte verbindingslijn met pijl 41"/>
          <p:cNvCxnSpPr>
            <a:stCxn id="4" idx="3"/>
            <a:endCxn id="62" idx="1"/>
          </p:cNvCxnSpPr>
          <p:nvPr/>
        </p:nvCxnSpPr>
        <p:spPr>
          <a:xfrm flipV="1">
            <a:off x="2675962" y="3589541"/>
            <a:ext cx="2059104" cy="109385"/>
          </a:xfrm>
          <a:prstGeom prst="straightConnector1">
            <a:avLst/>
          </a:prstGeom>
          <a:ln w="9525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Rechte verbindingslijn met pijl 51"/>
          <p:cNvCxnSpPr>
            <a:stCxn id="4" idx="3"/>
            <a:endCxn id="56" idx="0"/>
          </p:cNvCxnSpPr>
          <p:nvPr/>
        </p:nvCxnSpPr>
        <p:spPr>
          <a:xfrm>
            <a:off x="2675962" y="3698926"/>
            <a:ext cx="1609099" cy="709166"/>
          </a:xfrm>
          <a:prstGeom prst="straightConnector1">
            <a:avLst/>
          </a:prstGeom>
          <a:ln w="9525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kstvak 43"/>
          <p:cNvSpPr txBox="1"/>
          <p:nvPr/>
        </p:nvSpPr>
        <p:spPr>
          <a:xfrm>
            <a:off x="5915998" y="2618991"/>
            <a:ext cx="990011" cy="360004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b="1" dirty="0">
                <a:solidFill>
                  <a:schemeClr val="tx1"/>
                </a:solidFill>
              </a:rPr>
              <a:t>Area 1</a:t>
            </a:r>
          </a:p>
        </p:txBody>
      </p:sp>
      <p:grpSp>
        <p:nvGrpSpPr>
          <p:cNvPr id="55" name="Group 73"/>
          <p:cNvGrpSpPr/>
          <p:nvPr/>
        </p:nvGrpSpPr>
        <p:grpSpPr>
          <a:xfrm>
            <a:off x="4205979" y="4329010"/>
            <a:ext cx="540006" cy="540006"/>
            <a:chOff x="7557854" y="4068597"/>
            <a:chExt cx="540006" cy="540006"/>
          </a:xfrm>
        </p:grpSpPr>
        <p:sp>
          <p:nvSpPr>
            <p:cNvPr id="56" name="Rectangle 74"/>
            <p:cNvSpPr/>
            <p:nvPr/>
          </p:nvSpPr>
          <p:spPr>
            <a:xfrm rot="18900000">
              <a:off x="7557854" y="4068597"/>
              <a:ext cx="540006" cy="540006"/>
            </a:xfrm>
            <a:prstGeom prst="rect">
              <a:avLst/>
            </a:pr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80"/>
            <p:cNvSpPr/>
            <p:nvPr/>
          </p:nvSpPr>
          <p:spPr>
            <a:xfrm>
              <a:off x="7602854" y="4238307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9" name="Straight Connector 79"/>
            <p:cNvCxnSpPr>
              <a:stCxn id="56" idx="0"/>
              <a:endCxn id="56" idx="1"/>
            </p:cNvCxnSpPr>
            <p:nvPr/>
          </p:nvCxnSpPr>
          <p:spPr>
            <a:xfrm>
              <a:off x="7636936" y="4147679"/>
              <a:ext cx="0" cy="381842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Tekstvak 59"/>
          <p:cNvSpPr txBox="1"/>
          <p:nvPr/>
        </p:nvSpPr>
        <p:spPr>
          <a:xfrm>
            <a:off x="4115978" y="4779015"/>
            <a:ext cx="374394" cy="360004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bg1"/>
                </a:solidFill>
              </a:rPr>
              <a:t>E</a:t>
            </a:r>
          </a:p>
        </p:txBody>
      </p:sp>
      <p:grpSp>
        <p:nvGrpSpPr>
          <p:cNvPr id="61" name="Group 57"/>
          <p:cNvGrpSpPr/>
          <p:nvPr/>
        </p:nvGrpSpPr>
        <p:grpSpPr>
          <a:xfrm>
            <a:off x="4655984" y="3109221"/>
            <a:ext cx="540006" cy="543492"/>
            <a:chOff x="3189020" y="5990595"/>
            <a:chExt cx="540006" cy="577521"/>
          </a:xfrm>
        </p:grpSpPr>
        <p:sp>
          <p:nvSpPr>
            <p:cNvPr id="62" name="Rectangle 58"/>
            <p:cNvSpPr/>
            <p:nvPr/>
          </p:nvSpPr>
          <p:spPr>
            <a:xfrm rot="18900000">
              <a:off x="3189020" y="6028110"/>
              <a:ext cx="540006" cy="540006"/>
            </a:xfrm>
            <a:prstGeom prst="rect">
              <a:avLst/>
            </a:pr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Isosceles Triangle 70"/>
            <p:cNvSpPr/>
            <p:nvPr/>
          </p:nvSpPr>
          <p:spPr>
            <a:xfrm>
              <a:off x="3244635" y="6287005"/>
              <a:ext cx="450005" cy="174819"/>
            </a:xfrm>
            <a:custGeom>
              <a:avLst/>
              <a:gdLst>
                <a:gd name="connsiteX0" fmla="*/ 0 w 720008"/>
                <a:gd name="connsiteY0" fmla="*/ 620697 h 620697"/>
                <a:gd name="connsiteX1" fmla="*/ 360004 w 720008"/>
                <a:gd name="connsiteY1" fmla="*/ 0 h 620697"/>
                <a:gd name="connsiteX2" fmla="*/ 720008 w 720008"/>
                <a:gd name="connsiteY2" fmla="*/ 620697 h 620697"/>
                <a:gd name="connsiteX3" fmla="*/ 0 w 720008"/>
                <a:gd name="connsiteY3" fmla="*/ 620697 h 620697"/>
                <a:gd name="connsiteX0" fmla="*/ 0 w 811448"/>
                <a:gd name="connsiteY0" fmla="*/ 620697 h 712137"/>
                <a:gd name="connsiteX1" fmla="*/ 360004 w 811448"/>
                <a:gd name="connsiteY1" fmla="*/ 0 h 712137"/>
                <a:gd name="connsiteX2" fmla="*/ 811448 w 811448"/>
                <a:gd name="connsiteY2" fmla="*/ 712137 h 712137"/>
                <a:gd name="connsiteX0" fmla="*/ 0 w 724951"/>
                <a:gd name="connsiteY0" fmla="*/ 620697 h 620697"/>
                <a:gd name="connsiteX1" fmla="*/ 360004 w 724951"/>
                <a:gd name="connsiteY1" fmla="*/ 0 h 620697"/>
                <a:gd name="connsiteX2" fmla="*/ 724951 w 724951"/>
                <a:gd name="connsiteY2" fmla="*/ 600927 h 620697"/>
                <a:gd name="connsiteX0" fmla="*/ 0 w 743486"/>
                <a:gd name="connsiteY0" fmla="*/ 620697 h 625641"/>
                <a:gd name="connsiteX1" fmla="*/ 360004 w 743486"/>
                <a:gd name="connsiteY1" fmla="*/ 0 h 625641"/>
                <a:gd name="connsiteX2" fmla="*/ 743486 w 743486"/>
                <a:gd name="connsiteY2" fmla="*/ 625641 h 625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3486" h="625641">
                  <a:moveTo>
                    <a:pt x="0" y="620697"/>
                  </a:moveTo>
                  <a:lnTo>
                    <a:pt x="360004" y="0"/>
                  </a:lnTo>
                  <a:cubicBezTo>
                    <a:pt x="480005" y="206899"/>
                    <a:pt x="743486" y="625641"/>
                    <a:pt x="743486" y="625641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4" name="Group 60"/>
            <p:cNvGrpSpPr/>
            <p:nvPr/>
          </p:nvGrpSpPr>
          <p:grpSpPr>
            <a:xfrm>
              <a:off x="3414054" y="5990595"/>
              <a:ext cx="89937" cy="159722"/>
              <a:chOff x="3570816" y="5383714"/>
              <a:chExt cx="360005" cy="639344"/>
            </a:xfrm>
          </p:grpSpPr>
          <p:sp>
            <p:nvSpPr>
              <p:cNvPr id="66" name="Rectangle 80"/>
              <p:cNvSpPr/>
              <p:nvPr/>
            </p:nvSpPr>
            <p:spPr>
              <a:xfrm rot="5400000">
                <a:off x="3431147" y="5523383"/>
                <a:ext cx="639344" cy="360005"/>
              </a:xfrm>
              <a:custGeom>
                <a:avLst/>
                <a:gdLst>
                  <a:gd name="connsiteX0" fmla="*/ 0 w 630007"/>
                  <a:gd name="connsiteY0" fmla="*/ 0 h 360004"/>
                  <a:gd name="connsiteX1" fmla="*/ 630007 w 630007"/>
                  <a:gd name="connsiteY1" fmla="*/ 0 h 360004"/>
                  <a:gd name="connsiteX2" fmla="*/ 630007 w 630007"/>
                  <a:gd name="connsiteY2" fmla="*/ 360004 h 360004"/>
                  <a:gd name="connsiteX3" fmla="*/ 0 w 630007"/>
                  <a:gd name="connsiteY3" fmla="*/ 360004 h 360004"/>
                  <a:gd name="connsiteX4" fmla="*/ 0 w 630007"/>
                  <a:gd name="connsiteY4" fmla="*/ 0 h 360004"/>
                  <a:gd name="connsiteX0" fmla="*/ 0 w 630007"/>
                  <a:gd name="connsiteY0" fmla="*/ 0 h 360004"/>
                  <a:gd name="connsiteX1" fmla="*/ 630007 w 630007"/>
                  <a:gd name="connsiteY1" fmla="*/ 0 h 360004"/>
                  <a:gd name="connsiteX2" fmla="*/ 628365 w 630007"/>
                  <a:gd name="connsiteY2" fmla="*/ 177173 h 360004"/>
                  <a:gd name="connsiteX3" fmla="*/ 630007 w 630007"/>
                  <a:gd name="connsiteY3" fmla="*/ 360004 h 360004"/>
                  <a:gd name="connsiteX4" fmla="*/ 0 w 630007"/>
                  <a:gd name="connsiteY4" fmla="*/ 360004 h 360004"/>
                  <a:gd name="connsiteX5" fmla="*/ 0 w 630007"/>
                  <a:gd name="connsiteY5" fmla="*/ 0 h 360004"/>
                  <a:gd name="connsiteX0" fmla="*/ 1950 w 631957"/>
                  <a:gd name="connsiteY0" fmla="*/ 0 h 360004"/>
                  <a:gd name="connsiteX1" fmla="*/ 631957 w 631957"/>
                  <a:gd name="connsiteY1" fmla="*/ 0 h 360004"/>
                  <a:gd name="connsiteX2" fmla="*/ 630315 w 631957"/>
                  <a:gd name="connsiteY2" fmla="*/ 177173 h 360004"/>
                  <a:gd name="connsiteX3" fmla="*/ 631957 w 631957"/>
                  <a:gd name="connsiteY3" fmla="*/ 360004 h 360004"/>
                  <a:gd name="connsiteX4" fmla="*/ 1950 w 631957"/>
                  <a:gd name="connsiteY4" fmla="*/ 360004 h 360004"/>
                  <a:gd name="connsiteX5" fmla="*/ 0 w 631957"/>
                  <a:gd name="connsiteY5" fmla="*/ 174214 h 360004"/>
                  <a:gd name="connsiteX6" fmla="*/ 1950 w 631957"/>
                  <a:gd name="connsiteY6" fmla="*/ 0 h 360004"/>
                  <a:gd name="connsiteX0" fmla="*/ 1950 w 751644"/>
                  <a:gd name="connsiteY0" fmla="*/ 0 h 360004"/>
                  <a:gd name="connsiteX1" fmla="*/ 631957 w 751644"/>
                  <a:gd name="connsiteY1" fmla="*/ 0 h 360004"/>
                  <a:gd name="connsiteX2" fmla="*/ 751643 w 751644"/>
                  <a:gd name="connsiteY2" fmla="*/ 180133 h 360004"/>
                  <a:gd name="connsiteX3" fmla="*/ 631957 w 751644"/>
                  <a:gd name="connsiteY3" fmla="*/ 360004 h 360004"/>
                  <a:gd name="connsiteX4" fmla="*/ 1950 w 751644"/>
                  <a:gd name="connsiteY4" fmla="*/ 360004 h 360004"/>
                  <a:gd name="connsiteX5" fmla="*/ 0 w 751644"/>
                  <a:gd name="connsiteY5" fmla="*/ 174214 h 360004"/>
                  <a:gd name="connsiteX6" fmla="*/ 1950 w 751644"/>
                  <a:gd name="connsiteY6" fmla="*/ 0 h 360004"/>
                  <a:gd name="connsiteX0" fmla="*/ 96645 w 846339"/>
                  <a:gd name="connsiteY0" fmla="*/ 0 h 360004"/>
                  <a:gd name="connsiteX1" fmla="*/ 726652 w 846339"/>
                  <a:gd name="connsiteY1" fmla="*/ 0 h 360004"/>
                  <a:gd name="connsiteX2" fmla="*/ 846338 w 846339"/>
                  <a:gd name="connsiteY2" fmla="*/ 180133 h 360004"/>
                  <a:gd name="connsiteX3" fmla="*/ 726652 w 846339"/>
                  <a:gd name="connsiteY3" fmla="*/ 360004 h 360004"/>
                  <a:gd name="connsiteX4" fmla="*/ 96645 w 846339"/>
                  <a:gd name="connsiteY4" fmla="*/ 360004 h 360004"/>
                  <a:gd name="connsiteX5" fmla="*/ 0 w 846339"/>
                  <a:gd name="connsiteY5" fmla="*/ 174214 h 360004"/>
                  <a:gd name="connsiteX6" fmla="*/ 96645 w 846339"/>
                  <a:gd name="connsiteY6" fmla="*/ 0 h 360004"/>
                  <a:gd name="connsiteX0" fmla="*/ 96645 w 846339"/>
                  <a:gd name="connsiteY0" fmla="*/ 0 h 360004"/>
                  <a:gd name="connsiteX1" fmla="*/ 726652 w 846339"/>
                  <a:gd name="connsiteY1" fmla="*/ 0 h 360004"/>
                  <a:gd name="connsiteX2" fmla="*/ 846338 w 846339"/>
                  <a:gd name="connsiteY2" fmla="*/ 180133 h 360004"/>
                  <a:gd name="connsiteX3" fmla="*/ 726652 w 846339"/>
                  <a:gd name="connsiteY3" fmla="*/ 360004 h 360004"/>
                  <a:gd name="connsiteX4" fmla="*/ 96645 w 846339"/>
                  <a:gd name="connsiteY4" fmla="*/ 360004 h 360004"/>
                  <a:gd name="connsiteX5" fmla="*/ 0 w 846339"/>
                  <a:gd name="connsiteY5" fmla="*/ 174214 h 360004"/>
                  <a:gd name="connsiteX6" fmla="*/ 96645 w 846339"/>
                  <a:gd name="connsiteY6" fmla="*/ 0 h 360004"/>
                  <a:gd name="connsiteX0" fmla="*/ 96645 w 846338"/>
                  <a:gd name="connsiteY0" fmla="*/ 0 h 360004"/>
                  <a:gd name="connsiteX1" fmla="*/ 726652 w 846338"/>
                  <a:gd name="connsiteY1" fmla="*/ 0 h 360004"/>
                  <a:gd name="connsiteX2" fmla="*/ 846338 w 846338"/>
                  <a:gd name="connsiteY2" fmla="*/ 180133 h 360004"/>
                  <a:gd name="connsiteX3" fmla="*/ 726652 w 846338"/>
                  <a:gd name="connsiteY3" fmla="*/ 360004 h 360004"/>
                  <a:gd name="connsiteX4" fmla="*/ 96645 w 846338"/>
                  <a:gd name="connsiteY4" fmla="*/ 360004 h 360004"/>
                  <a:gd name="connsiteX5" fmla="*/ 0 w 846338"/>
                  <a:gd name="connsiteY5" fmla="*/ 174214 h 360004"/>
                  <a:gd name="connsiteX6" fmla="*/ 96645 w 84633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241 w 881934"/>
                  <a:gd name="connsiteY0" fmla="*/ 0 h 360004"/>
                  <a:gd name="connsiteX1" fmla="*/ 762248 w 881934"/>
                  <a:gd name="connsiteY1" fmla="*/ 0 h 360004"/>
                  <a:gd name="connsiteX2" fmla="*/ 881934 w 881934"/>
                  <a:gd name="connsiteY2" fmla="*/ 180133 h 360004"/>
                  <a:gd name="connsiteX3" fmla="*/ 762248 w 881934"/>
                  <a:gd name="connsiteY3" fmla="*/ 360004 h 360004"/>
                  <a:gd name="connsiteX4" fmla="*/ 132241 w 881934"/>
                  <a:gd name="connsiteY4" fmla="*/ 360004 h 360004"/>
                  <a:gd name="connsiteX5" fmla="*/ 86 w 881934"/>
                  <a:gd name="connsiteY5" fmla="*/ 174214 h 360004"/>
                  <a:gd name="connsiteX6" fmla="*/ 132241 w 881934"/>
                  <a:gd name="connsiteY6" fmla="*/ 0 h 360004"/>
                  <a:gd name="connsiteX0" fmla="*/ 132241 w 881934"/>
                  <a:gd name="connsiteY0" fmla="*/ 0 h 360004"/>
                  <a:gd name="connsiteX1" fmla="*/ 762248 w 881934"/>
                  <a:gd name="connsiteY1" fmla="*/ 0 h 360004"/>
                  <a:gd name="connsiteX2" fmla="*/ 881934 w 881934"/>
                  <a:gd name="connsiteY2" fmla="*/ 180133 h 360004"/>
                  <a:gd name="connsiteX3" fmla="*/ 762248 w 881934"/>
                  <a:gd name="connsiteY3" fmla="*/ 360004 h 360004"/>
                  <a:gd name="connsiteX4" fmla="*/ 132241 w 881934"/>
                  <a:gd name="connsiteY4" fmla="*/ 360004 h 360004"/>
                  <a:gd name="connsiteX5" fmla="*/ 86 w 881934"/>
                  <a:gd name="connsiteY5" fmla="*/ 174214 h 360004"/>
                  <a:gd name="connsiteX6" fmla="*/ 132241 w 881934"/>
                  <a:gd name="connsiteY6" fmla="*/ 0 h 360004"/>
                  <a:gd name="connsiteX0" fmla="*/ 132241 w 881934"/>
                  <a:gd name="connsiteY0" fmla="*/ 0 h 360004"/>
                  <a:gd name="connsiteX1" fmla="*/ 762248 w 881934"/>
                  <a:gd name="connsiteY1" fmla="*/ 0 h 360004"/>
                  <a:gd name="connsiteX2" fmla="*/ 881934 w 881934"/>
                  <a:gd name="connsiteY2" fmla="*/ 180133 h 360004"/>
                  <a:gd name="connsiteX3" fmla="*/ 762248 w 881934"/>
                  <a:gd name="connsiteY3" fmla="*/ 360004 h 360004"/>
                  <a:gd name="connsiteX4" fmla="*/ 132241 w 881934"/>
                  <a:gd name="connsiteY4" fmla="*/ 360004 h 360004"/>
                  <a:gd name="connsiteX5" fmla="*/ 86 w 881934"/>
                  <a:gd name="connsiteY5" fmla="*/ 174214 h 360004"/>
                  <a:gd name="connsiteX6" fmla="*/ 132241 w 881934"/>
                  <a:gd name="connsiteY6" fmla="*/ 0 h 360004"/>
                  <a:gd name="connsiteX0" fmla="*/ 132293 w 881986"/>
                  <a:gd name="connsiteY0" fmla="*/ 0 h 360004"/>
                  <a:gd name="connsiteX1" fmla="*/ 762300 w 881986"/>
                  <a:gd name="connsiteY1" fmla="*/ 0 h 360004"/>
                  <a:gd name="connsiteX2" fmla="*/ 881986 w 881986"/>
                  <a:gd name="connsiteY2" fmla="*/ 180133 h 360004"/>
                  <a:gd name="connsiteX3" fmla="*/ 762300 w 881986"/>
                  <a:gd name="connsiteY3" fmla="*/ 360004 h 360004"/>
                  <a:gd name="connsiteX4" fmla="*/ 132293 w 881986"/>
                  <a:gd name="connsiteY4" fmla="*/ 360004 h 360004"/>
                  <a:gd name="connsiteX5" fmla="*/ 138 w 881986"/>
                  <a:gd name="connsiteY5" fmla="*/ 174214 h 360004"/>
                  <a:gd name="connsiteX6" fmla="*/ 132293 w 881986"/>
                  <a:gd name="connsiteY6" fmla="*/ 0 h 360004"/>
                  <a:gd name="connsiteX0" fmla="*/ 167751 w 917444"/>
                  <a:gd name="connsiteY0" fmla="*/ 0 h 360004"/>
                  <a:gd name="connsiteX1" fmla="*/ 797758 w 917444"/>
                  <a:gd name="connsiteY1" fmla="*/ 0 h 360004"/>
                  <a:gd name="connsiteX2" fmla="*/ 917444 w 917444"/>
                  <a:gd name="connsiteY2" fmla="*/ 180133 h 360004"/>
                  <a:gd name="connsiteX3" fmla="*/ 797758 w 917444"/>
                  <a:gd name="connsiteY3" fmla="*/ 360004 h 360004"/>
                  <a:gd name="connsiteX4" fmla="*/ 167751 w 917444"/>
                  <a:gd name="connsiteY4" fmla="*/ 360004 h 360004"/>
                  <a:gd name="connsiteX5" fmla="*/ 86 w 917444"/>
                  <a:gd name="connsiteY5" fmla="*/ 174214 h 360004"/>
                  <a:gd name="connsiteX6" fmla="*/ 167751 w 917444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76629"/>
                  <a:gd name="connsiteY0" fmla="*/ 0 h 360004"/>
                  <a:gd name="connsiteX1" fmla="*/ 797758 w 976629"/>
                  <a:gd name="connsiteY1" fmla="*/ 0 h 360004"/>
                  <a:gd name="connsiteX2" fmla="*/ 976629 w 976629"/>
                  <a:gd name="connsiteY2" fmla="*/ 177173 h 360004"/>
                  <a:gd name="connsiteX3" fmla="*/ 797758 w 976629"/>
                  <a:gd name="connsiteY3" fmla="*/ 360004 h 360004"/>
                  <a:gd name="connsiteX4" fmla="*/ 167751 w 976629"/>
                  <a:gd name="connsiteY4" fmla="*/ 360004 h 360004"/>
                  <a:gd name="connsiteX5" fmla="*/ 86 w 976629"/>
                  <a:gd name="connsiteY5" fmla="*/ 174214 h 360004"/>
                  <a:gd name="connsiteX6" fmla="*/ 167751 w 976629"/>
                  <a:gd name="connsiteY6" fmla="*/ 0 h 360004"/>
                  <a:gd name="connsiteX0" fmla="*/ 167751 w 976629"/>
                  <a:gd name="connsiteY0" fmla="*/ 0 h 360004"/>
                  <a:gd name="connsiteX1" fmla="*/ 797758 w 976629"/>
                  <a:gd name="connsiteY1" fmla="*/ 0 h 360004"/>
                  <a:gd name="connsiteX2" fmla="*/ 976629 w 976629"/>
                  <a:gd name="connsiteY2" fmla="*/ 177173 h 360004"/>
                  <a:gd name="connsiteX3" fmla="*/ 797758 w 976629"/>
                  <a:gd name="connsiteY3" fmla="*/ 360004 h 360004"/>
                  <a:gd name="connsiteX4" fmla="*/ 167751 w 976629"/>
                  <a:gd name="connsiteY4" fmla="*/ 360004 h 360004"/>
                  <a:gd name="connsiteX5" fmla="*/ 86 w 976629"/>
                  <a:gd name="connsiteY5" fmla="*/ 174214 h 360004"/>
                  <a:gd name="connsiteX6" fmla="*/ 167751 w 976629"/>
                  <a:gd name="connsiteY6" fmla="*/ 0 h 360004"/>
                  <a:gd name="connsiteX0" fmla="*/ 167751 w 976629"/>
                  <a:gd name="connsiteY0" fmla="*/ 0 h 360004"/>
                  <a:gd name="connsiteX1" fmla="*/ 797758 w 976629"/>
                  <a:gd name="connsiteY1" fmla="*/ 0 h 360004"/>
                  <a:gd name="connsiteX2" fmla="*/ 976629 w 976629"/>
                  <a:gd name="connsiteY2" fmla="*/ 177173 h 360004"/>
                  <a:gd name="connsiteX3" fmla="*/ 797758 w 976629"/>
                  <a:gd name="connsiteY3" fmla="*/ 360004 h 360004"/>
                  <a:gd name="connsiteX4" fmla="*/ 167751 w 976629"/>
                  <a:gd name="connsiteY4" fmla="*/ 360004 h 360004"/>
                  <a:gd name="connsiteX5" fmla="*/ 86 w 976629"/>
                  <a:gd name="connsiteY5" fmla="*/ 174214 h 360004"/>
                  <a:gd name="connsiteX6" fmla="*/ 167751 w 976629"/>
                  <a:gd name="connsiteY6" fmla="*/ 0 h 360004"/>
                  <a:gd name="connsiteX0" fmla="*/ 230789 w 1039667"/>
                  <a:gd name="connsiteY0" fmla="*/ 0 h 360004"/>
                  <a:gd name="connsiteX1" fmla="*/ 860796 w 1039667"/>
                  <a:gd name="connsiteY1" fmla="*/ 0 h 360004"/>
                  <a:gd name="connsiteX2" fmla="*/ 1039667 w 1039667"/>
                  <a:gd name="connsiteY2" fmla="*/ 177173 h 360004"/>
                  <a:gd name="connsiteX3" fmla="*/ 860796 w 1039667"/>
                  <a:gd name="connsiteY3" fmla="*/ 360004 h 360004"/>
                  <a:gd name="connsiteX4" fmla="*/ 230789 w 1039667"/>
                  <a:gd name="connsiteY4" fmla="*/ 360004 h 360004"/>
                  <a:gd name="connsiteX5" fmla="*/ 51 w 1039667"/>
                  <a:gd name="connsiteY5" fmla="*/ 171833 h 360004"/>
                  <a:gd name="connsiteX6" fmla="*/ 230789 w 1039667"/>
                  <a:gd name="connsiteY6" fmla="*/ 0 h 360004"/>
                  <a:gd name="connsiteX0" fmla="*/ 230789 w 1106059"/>
                  <a:gd name="connsiteY0" fmla="*/ 0 h 360004"/>
                  <a:gd name="connsiteX1" fmla="*/ 860796 w 1106059"/>
                  <a:gd name="connsiteY1" fmla="*/ 0 h 360004"/>
                  <a:gd name="connsiteX2" fmla="*/ 1106059 w 1106059"/>
                  <a:gd name="connsiteY2" fmla="*/ 179554 h 360004"/>
                  <a:gd name="connsiteX3" fmla="*/ 860796 w 1106059"/>
                  <a:gd name="connsiteY3" fmla="*/ 360004 h 360004"/>
                  <a:gd name="connsiteX4" fmla="*/ 230789 w 1106059"/>
                  <a:gd name="connsiteY4" fmla="*/ 360004 h 360004"/>
                  <a:gd name="connsiteX5" fmla="*/ 51 w 1106059"/>
                  <a:gd name="connsiteY5" fmla="*/ 171833 h 360004"/>
                  <a:gd name="connsiteX6" fmla="*/ 230789 w 1106059"/>
                  <a:gd name="connsiteY6" fmla="*/ 0 h 360004"/>
                  <a:gd name="connsiteX0" fmla="*/ 230800 w 1106070"/>
                  <a:gd name="connsiteY0" fmla="*/ 0 h 360004"/>
                  <a:gd name="connsiteX1" fmla="*/ 860807 w 1106070"/>
                  <a:gd name="connsiteY1" fmla="*/ 0 h 360004"/>
                  <a:gd name="connsiteX2" fmla="*/ 1106070 w 1106070"/>
                  <a:gd name="connsiteY2" fmla="*/ 179554 h 360004"/>
                  <a:gd name="connsiteX3" fmla="*/ 860807 w 1106070"/>
                  <a:gd name="connsiteY3" fmla="*/ 360004 h 360004"/>
                  <a:gd name="connsiteX4" fmla="*/ 230800 w 1106070"/>
                  <a:gd name="connsiteY4" fmla="*/ 360004 h 360004"/>
                  <a:gd name="connsiteX5" fmla="*/ 62 w 1106070"/>
                  <a:gd name="connsiteY5" fmla="*/ 171833 h 360004"/>
                  <a:gd name="connsiteX6" fmla="*/ 230800 w 1106070"/>
                  <a:gd name="connsiteY6" fmla="*/ 0 h 360004"/>
                  <a:gd name="connsiteX0" fmla="*/ 230800 w 1106070"/>
                  <a:gd name="connsiteY0" fmla="*/ 0 h 360004"/>
                  <a:gd name="connsiteX1" fmla="*/ 860807 w 1106070"/>
                  <a:gd name="connsiteY1" fmla="*/ 0 h 360004"/>
                  <a:gd name="connsiteX2" fmla="*/ 1106070 w 1106070"/>
                  <a:gd name="connsiteY2" fmla="*/ 179554 h 360004"/>
                  <a:gd name="connsiteX3" fmla="*/ 860807 w 1106070"/>
                  <a:gd name="connsiteY3" fmla="*/ 360004 h 360004"/>
                  <a:gd name="connsiteX4" fmla="*/ 230800 w 1106070"/>
                  <a:gd name="connsiteY4" fmla="*/ 360004 h 360004"/>
                  <a:gd name="connsiteX5" fmla="*/ 62 w 1106070"/>
                  <a:gd name="connsiteY5" fmla="*/ 171833 h 360004"/>
                  <a:gd name="connsiteX6" fmla="*/ 230800 w 1106070"/>
                  <a:gd name="connsiteY6" fmla="*/ 0 h 360004"/>
                  <a:gd name="connsiteX0" fmla="*/ 230813 w 1106083"/>
                  <a:gd name="connsiteY0" fmla="*/ 0 h 360004"/>
                  <a:gd name="connsiteX1" fmla="*/ 860820 w 1106083"/>
                  <a:gd name="connsiteY1" fmla="*/ 0 h 360004"/>
                  <a:gd name="connsiteX2" fmla="*/ 1106083 w 1106083"/>
                  <a:gd name="connsiteY2" fmla="*/ 179554 h 360004"/>
                  <a:gd name="connsiteX3" fmla="*/ 860820 w 1106083"/>
                  <a:gd name="connsiteY3" fmla="*/ 360004 h 360004"/>
                  <a:gd name="connsiteX4" fmla="*/ 230813 w 1106083"/>
                  <a:gd name="connsiteY4" fmla="*/ 360004 h 360004"/>
                  <a:gd name="connsiteX5" fmla="*/ 75 w 1106083"/>
                  <a:gd name="connsiteY5" fmla="*/ 171833 h 360004"/>
                  <a:gd name="connsiteX6" fmla="*/ 230813 w 1106083"/>
                  <a:gd name="connsiteY6" fmla="*/ 0 h 360004"/>
                  <a:gd name="connsiteX0" fmla="*/ 250717 w 1125987"/>
                  <a:gd name="connsiteY0" fmla="*/ 0 h 360004"/>
                  <a:gd name="connsiteX1" fmla="*/ 880724 w 1125987"/>
                  <a:gd name="connsiteY1" fmla="*/ 0 h 360004"/>
                  <a:gd name="connsiteX2" fmla="*/ 1125987 w 1125987"/>
                  <a:gd name="connsiteY2" fmla="*/ 179554 h 360004"/>
                  <a:gd name="connsiteX3" fmla="*/ 880724 w 1125987"/>
                  <a:gd name="connsiteY3" fmla="*/ 360004 h 360004"/>
                  <a:gd name="connsiteX4" fmla="*/ 250717 w 1125987"/>
                  <a:gd name="connsiteY4" fmla="*/ 360004 h 360004"/>
                  <a:gd name="connsiteX5" fmla="*/ 62 w 1125987"/>
                  <a:gd name="connsiteY5" fmla="*/ 171833 h 360004"/>
                  <a:gd name="connsiteX6" fmla="*/ 250717 w 1125987"/>
                  <a:gd name="connsiteY6" fmla="*/ 0 h 360004"/>
                  <a:gd name="connsiteX0" fmla="*/ 250718 w 1125988"/>
                  <a:gd name="connsiteY0" fmla="*/ 0 h 360004"/>
                  <a:gd name="connsiteX1" fmla="*/ 880725 w 1125988"/>
                  <a:gd name="connsiteY1" fmla="*/ 0 h 360004"/>
                  <a:gd name="connsiteX2" fmla="*/ 1125988 w 1125988"/>
                  <a:gd name="connsiteY2" fmla="*/ 179554 h 360004"/>
                  <a:gd name="connsiteX3" fmla="*/ 880725 w 1125988"/>
                  <a:gd name="connsiteY3" fmla="*/ 360004 h 360004"/>
                  <a:gd name="connsiteX4" fmla="*/ 250718 w 1125988"/>
                  <a:gd name="connsiteY4" fmla="*/ 360004 h 360004"/>
                  <a:gd name="connsiteX5" fmla="*/ 63 w 1125988"/>
                  <a:gd name="connsiteY5" fmla="*/ 171833 h 360004"/>
                  <a:gd name="connsiteX6" fmla="*/ 250718 w 1125988"/>
                  <a:gd name="connsiteY6" fmla="*/ 0 h 360004"/>
                  <a:gd name="connsiteX0" fmla="*/ 250705 w 1125975"/>
                  <a:gd name="connsiteY0" fmla="*/ 0 h 360004"/>
                  <a:gd name="connsiteX1" fmla="*/ 880712 w 1125975"/>
                  <a:gd name="connsiteY1" fmla="*/ 0 h 360004"/>
                  <a:gd name="connsiteX2" fmla="*/ 1125975 w 1125975"/>
                  <a:gd name="connsiteY2" fmla="*/ 179554 h 360004"/>
                  <a:gd name="connsiteX3" fmla="*/ 880712 w 1125975"/>
                  <a:gd name="connsiteY3" fmla="*/ 360004 h 360004"/>
                  <a:gd name="connsiteX4" fmla="*/ 250705 w 1125975"/>
                  <a:gd name="connsiteY4" fmla="*/ 360004 h 360004"/>
                  <a:gd name="connsiteX5" fmla="*/ 50 w 1125975"/>
                  <a:gd name="connsiteY5" fmla="*/ 171833 h 360004"/>
                  <a:gd name="connsiteX6" fmla="*/ 250705 w 1125975"/>
                  <a:gd name="connsiteY6" fmla="*/ 0 h 360004"/>
                  <a:gd name="connsiteX0" fmla="*/ 250655 w 1125925"/>
                  <a:gd name="connsiteY0" fmla="*/ 0 h 360004"/>
                  <a:gd name="connsiteX1" fmla="*/ 880662 w 1125925"/>
                  <a:gd name="connsiteY1" fmla="*/ 0 h 360004"/>
                  <a:gd name="connsiteX2" fmla="*/ 1125925 w 1125925"/>
                  <a:gd name="connsiteY2" fmla="*/ 179554 h 360004"/>
                  <a:gd name="connsiteX3" fmla="*/ 880662 w 1125925"/>
                  <a:gd name="connsiteY3" fmla="*/ 360004 h 360004"/>
                  <a:gd name="connsiteX4" fmla="*/ 250655 w 1125925"/>
                  <a:gd name="connsiteY4" fmla="*/ 360004 h 360004"/>
                  <a:gd name="connsiteX5" fmla="*/ 0 w 1125925"/>
                  <a:gd name="connsiteY5" fmla="*/ 171833 h 360004"/>
                  <a:gd name="connsiteX6" fmla="*/ 250655 w 1125925"/>
                  <a:gd name="connsiteY6" fmla="*/ 0 h 360004"/>
                  <a:gd name="connsiteX0" fmla="*/ 250655 w 1125925"/>
                  <a:gd name="connsiteY0" fmla="*/ 0 h 360004"/>
                  <a:gd name="connsiteX1" fmla="*/ 880662 w 1125925"/>
                  <a:gd name="connsiteY1" fmla="*/ 0 h 360004"/>
                  <a:gd name="connsiteX2" fmla="*/ 1125925 w 1125925"/>
                  <a:gd name="connsiteY2" fmla="*/ 179554 h 360004"/>
                  <a:gd name="connsiteX3" fmla="*/ 880662 w 1125925"/>
                  <a:gd name="connsiteY3" fmla="*/ 360004 h 360004"/>
                  <a:gd name="connsiteX4" fmla="*/ 250655 w 1125925"/>
                  <a:gd name="connsiteY4" fmla="*/ 360004 h 360004"/>
                  <a:gd name="connsiteX5" fmla="*/ 0 w 1125925"/>
                  <a:gd name="connsiteY5" fmla="*/ 171833 h 360004"/>
                  <a:gd name="connsiteX6" fmla="*/ 250655 w 1125925"/>
                  <a:gd name="connsiteY6" fmla="*/ 0 h 360004"/>
                  <a:gd name="connsiteX0" fmla="*/ 250655 w 880662"/>
                  <a:gd name="connsiteY0" fmla="*/ 0 h 360004"/>
                  <a:gd name="connsiteX1" fmla="*/ 880662 w 880662"/>
                  <a:gd name="connsiteY1" fmla="*/ 0 h 360004"/>
                  <a:gd name="connsiteX2" fmla="*/ 880662 w 880662"/>
                  <a:gd name="connsiteY2" fmla="*/ 360004 h 360004"/>
                  <a:gd name="connsiteX3" fmla="*/ 250655 w 880662"/>
                  <a:gd name="connsiteY3" fmla="*/ 360004 h 360004"/>
                  <a:gd name="connsiteX4" fmla="*/ 0 w 880662"/>
                  <a:gd name="connsiteY4" fmla="*/ 171833 h 360004"/>
                  <a:gd name="connsiteX5" fmla="*/ 250655 w 880662"/>
                  <a:gd name="connsiteY5" fmla="*/ 0 h 360004"/>
                  <a:gd name="connsiteX0" fmla="*/ 880662 w 1008135"/>
                  <a:gd name="connsiteY0" fmla="*/ 360004 h 360004"/>
                  <a:gd name="connsiteX1" fmla="*/ 250655 w 1008135"/>
                  <a:gd name="connsiteY1" fmla="*/ 360004 h 360004"/>
                  <a:gd name="connsiteX2" fmla="*/ 0 w 1008135"/>
                  <a:gd name="connsiteY2" fmla="*/ 171833 h 360004"/>
                  <a:gd name="connsiteX3" fmla="*/ 250655 w 1008135"/>
                  <a:gd name="connsiteY3" fmla="*/ 0 h 360004"/>
                  <a:gd name="connsiteX4" fmla="*/ 1008135 w 1008135"/>
                  <a:gd name="connsiteY4" fmla="*/ 91440 h 360004"/>
                  <a:gd name="connsiteX0" fmla="*/ 880662 w 901907"/>
                  <a:gd name="connsiteY0" fmla="*/ 360004 h 360004"/>
                  <a:gd name="connsiteX1" fmla="*/ 250655 w 901907"/>
                  <a:gd name="connsiteY1" fmla="*/ 360004 h 360004"/>
                  <a:gd name="connsiteX2" fmla="*/ 0 w 901907"/>
                  <a:gd name="connsiteY2" fmla="*/ 171833 h 360004"/>
                  <a:gd name="connsiteX3" fmla="*/ 250655 w 901907"/>
                  <a:gd name="connsiteY3" fmla="*/ 0 h 360004"/>
                  <a:gd name="connsiteX4" fmla="*/ 901907 w 901907"/>
                  <a:gd name="connsiteY4" fmla="*/ 7620 h 360004"/>
                  <a:gd name="connsiteX0" fmla="*/ 880662 w 880661"/>
                  <a:gd name="connsiteY0" fmla="*/ 497164 h 497164"/>
                  <a:gd name="connsiteX1" fmla="*/ 250655 w 880661"/>
                  <a:gd name="connsiteY1" fmla="*/ 497164 h 497164"/>
                  <a:gd name="connsiteX2" fmla="*/ 0 w 880661"/>
                  <a:gd name="connsiteY2" fmla="*/ 308993 h 497164"/>
                  <a:gd name="connsiteX3" fmla="*/ 250655 w 880661"/>
                  <a:gd name="connsiteY3" fmla="*/ 137160 h 497164"/>
                  <a:gd name="connsiteX4" fmla="*/ 657583 w 880661"/>
                  <a:gd name="connsiteY4" fmla="*/ 0 h 497164"/>
                  <a:gd name="connsiteX0" fmla="*/ 880662 w 891284"/>
                  <a:gd name="connsiteY0" fmla="*/ 360004 h 360004"/>
                  <a:gd name="connsiteX1" fmla="*/ 250655 w 891284"/>
                  <a:gd name="connsiteY1" fmla="*/ 360004 h 360004"/>
                  <a:gd name="connsiteX2" fmla="*/ 0 w 891284"/>
                  <a:gd name="connsiteY2" fmla="*/ 171833 h 360004"/>
                  <a:gd name="connsiteX3" fmla="*/ 250655 w 891284"/>
                  <a:gd name="connsiteY3" fmla="*/ 0 h 360004"/>
                  <a:gd name="connsiteX4" fmla="*/ 891284 w 891284"/>
                  <a:gd name="connsiteY4" fmla="*/ 0 h 360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1284" h="360004">
                    <a:moveTo>
                      <a:pt x="880662" y="360004"/>
                    </a:moveTo>
                    <a:lnTo>
                      <a:pt x="250655" y="360004"/>
                    </a:lnTo>
                    <a:cubicBezTo>
                      <a:pt x="152616" y="354878"/>
                      <a:pt x="2264" y="299582"/>
                      <a:pt x="0" y="171833"/>
                    </a:cubicBezTo>
                    <a:cubicBezTo>
                      <a:pt x="3343" y="47365"/>
                      <a:pt x="154493" y="2424"/>
                      <a:pt x="250655" y="0"/>
                    </a:cubicBezTo>
                    <a:lnTo>
                      <a:pt x="891284" y="0"/>
                    </a:lnTo>
                  </a:path>
                </a:pathLst>
              </a:cu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67" name="Straight Connector 63"/>
              <p:cNvCxnSpPr/>
              <p:nvPr/>
            </p:nvCxnSpPr>
            <p:spPr>
              <a:xfrm flipV="1">
                <a:off x="3750676" y="5555493"/>
                <a:ext cx="0" cy="45934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5" name="Rectangle 80"/>
            <p:cNvSpPr/>
            <p:nvPr/>
          </p:nvSpPr>
          <p:spPr>
            <a:xfrm>
              <a:off x="3244635" y="6187953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5" name="Tekstvak 34"/>
          <p:cNvSpPr txBox="1"/>
          <p:nvPr/>
        </p:nvSpPr>
        <p:spPr>
          <a:xfrm>
            <a:off x="4475982" y="2888994"/>
            <a:ext cx="374394" cy="360004"/>
          </a:xfrm>
          <a:prstGeom prst="rect">
            <a:avLst/>
          </a:prstGeom>
          <a:solidFill>
            <a:schemeClr val="accent1"/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70" name="Tekstvak 69"/>
          <p:cNvSpPr txBox="1"/>
          <p:nvPr/>
        </p:nvSpPr>
        <p:spPr>
          <a:xfrm>
            <a:off x="9606039" y="3969006"/>
            <a:ext cx="990011" cy="360004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>
            <a:defPPr>
              <a:defRPr lang="en-US"/>
            </a:defPPr>
            <a:lvl1pPr algn="ctr">
              <a:defRPr b="1">
                <a:solidFill>
                  <a:schemeClr val="tx1"/>
                </a:solidFill>
              </a:defRPr>
            </a:lvl1pPr>
          </a:lstStyle>
          <a:p>
            <a:r>
              <a:rPr lang="nl-BE" dirty="0"/>
              <a:t>Area 2</a:t>
            </a:r>
          </a:p>
        </p:txBody>
      </p:sp>
      <p:sp>
        <p:nvSpPr>
          <p:cNvPr id="46" name="TextBox 19"/>
          <p:cNvSpPr txBox="1"/>
          <p:nvPr/>
        </p:nvSpPr>
        <p:spPr>
          <a:xfrm>
            <a:off x="515938" y="1988984"/>
            <a:ext cx="2700030" cy="900010"/>
          </a:xfrm>
          <a:prstGeom prst="roundRect">
            <a:avLst>
              <a:gd name="adj" fmla="val 9450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285750" indent="-285750">
              <a:buFontTx/>
              <a:buChar char="-"/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chemeClr val="bg1"/>
                </a:solidFill>
              </a:rPr>
              <a:t>B </a:t>
            </a:r>
            <a:r>
              <a:rPr lang="en-US" dirty="0">
                <a:solidFill>
                  <a:schemeClr val="bg1"/>
                </a:solidFill>
              </a:rPr>
              <a:t>becomes </a:t>
            </a:r>
            <a:r>
              <a:rPr lang="en-US" b="1" dirty="0">
                <a:solidFill>
                  <a:schemeClr val="bg1"/>
                </a:solidFill>
              </a:rPr>
              <a:t>undetected</a:t>
            </a:r>
            <a:r>
              <a:rPr lang="en-US" dirty="0">
                <a:solidFill>
                  <a:schemeClr val="bg1"/>
                </a:solidFill>
              </a:rPr>
              <a:t> due to invisibility and is </a:t>
            </a:r>
            <a:r>
              <a:rPr lang="en-US" b="1" dirty="0">
                <a:solidFill>
                  <a:schemeClr val="bg1"/>
                </a:solidFill>
              </a:rPr>
              <a:t>removed</a:t>
            </a:r>
            <a:r>
              <a:rPr lang="en-US" dirty="0">
                <a:solidFill>
                  <a:schemeClr val="bg1"/>
                </a:solidFill>
              </a:rPr>
              <a:t> from </a:t>
            </a:r>
            <a:r>
              <a:rPr lang="en-US" b="1" dirty="0">
                <a:solidFill>
                  <a:schemeClr val="bg1"/>
                </a:solidFill>
              </a:rPr>
              <a:t>Area 1.</a:t>
            </a:r>
          </a:p>
        </p:txBody>
      </p:sp>
      <p:sp>
        <p:nvSpPr>
          <p:cNvPr id="47" name="Tekstvak 46"/>
          <p:cNvSpPr txBox="1"/>
          <p:nvPr/>
        </p:nvSpPr>
        <p:spPr>
          <a:xfrm>
            <a:off x="3561019" y="2528990"/>
            <a:ext cx="374394" cy="360004"/>
          </a:xfrm>
          <a:prstGeom prst="rect">
            <a:avLst/>
          </a:prstGeom>
          <a:solidFill>
            <a:srgbClr val="CACACA">
              <a:alpha val="80000"/>
            </a:srgbClr>
          </a:solidFill>
          <a:ln w="28575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bg1"/>
                </a:solidFill>
              </a:rPr>
              <a:t>B</a:t>
            </a:r>
          </a:p>
        </p:txBody>
      </p:sp>
      <p:cxnSp>
        <p:nvCxnSpPr>
          <p:cNvPr id="48" name="Rechte verbindingslijn 47"/>
          <p:cNvCxnSpPr>
            <a:cxnSpLocks/>
            <a:stCxn id="46" idx="3"/>
          </p:cNvCxnSpPr>
          <p:nvPr/>
        </p:nvCxnSpPr>
        <p:spPr>
          <a:xfrm>
            <a:off x="3215968" y="2438989"/>
            <a:ext cx="360004" cy="270003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4079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hthoek 34"/>
          <p:cNvSpPr/>
          <p:nvPr/>
        </p:nvSpPr>
        <p:spPr>
          <a:xfrm>
            <a:off x="605939" y="3158997"/>
            <a:ext cx="7290080" cy="3240037"/>
          </a:xfrm>
          <a:prstGeom prst="rect">
            <a:avLst/>
          </a:prstGeom>
          <a:solidFill>
            <a:schemeClr val="accent3">
              <a:alpha val="50196"/>
            </a:schemeClr>
          </a:solidFill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nl-BE" sz="2000" b="1" dirty="0">
              <a:solidFill>
                <a:schemeClr val="accent1"/>
              </a:solidFill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DETECTION classes in short</a:t>
            </a:r>
          </a:p>
        </p:txBody>
      </p:sp>
      <p:cxnSp>
        <p:nvCxnSpPr>
          <p:cNvPr id="5" name="Rechte verbindingslijn met pijl 4"/>
          <p:cNvCxnSpPr>
            <a:endCxn id="18" idx="0"/>
          </p:cNvCxnSpPr>
          <p:nvPr/>
        </p:nvCxnSpPr>
        <p:spPr>
          <a:xfrm>
            <a:off x="1884467" y="4270437"/>
            <a:ext cx="1320582" cy="1296750"/>
          </a:xfrm>
          <a:prstGeom prst="straightConnector1">
            <a:avLst/>
          </a:prstGeom>
          <a:ln w="28575">
            <a:solidFill>
              <a:schemeClr val="bg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echte verbindingslijn met pijl 5"/>
          <p:cNvCxnSpPr>
            <a:endCxn id="14" idx="0"/>
          </p:cNvCxnSpPr>
          <p:nvPr/>
        </p:nvCxnSpPr>
        <p:spPr>
          <a:xfrm>
            <a:off x="1884467" y="4270437"/>
            <a:ext cx="4200614" cy="1026747"/>
          </a:xfrm>
          <a:prstGeom prst="straightConnector1">
            <a:avLst/>
          </a:prstGeom>
          <a:ln w="28575">
            <a:solidFill>
              <a:schemeClr val="bg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met pijl 6"/>
          <p:cNvCxnSpPr>
            <a:cxnSpLocks/>
          </p:cNvCxnSpPr>
          <p:nvPr/>
        </p:nvCxnSpPr>
        <p:spPr>
          <a:xfrm flipV="1">
            <a:off x="1884467" y="4090435"/>
            <a:ext cx="1691505" cy="180002"/>
          </a:xfrm>
          <a:prstGeom prst="straightConnector1">
            <a:avLst/>
          </a:prstGeom>
          <a:ln w="28575">
            <a:solidFill>
              <a:schemeClr val="bg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7"/>
          <p:cNvGrpSpPr/>
          <p:nvPr/>
        </p:nvGrpSpPr>
        <p:grpSpPr>
          <a:xfrm>
            <a:off x="3575972" y="3699004"/>
            <a:ext cx="545140" cy="622884"/>
            <a:chOff x="10596050" y="3609156"/>
            <a:chExt cx="630007" cy="719854"/>
          </a:xfrm>
        </p:grpSpPr>
        <p:sp>
          <p:nvSpPr>
            <p:cNvPr id="10" name="Rectangle 4"/>
            <p:cNvSpPr/>
            <p:nvPr/>
          </p:nvSpPr>
          <p:spPr>
            <a:xfrm>
              <a:off x="10596050" y="3609156"/>
              <a:ext cx="630007" cy="719854"/>
            </a:xfrm>
            <a:custGeom>
              <a:avLst/>
              <a:gdLst>
                <a:gd name="connsiteX0" fmla="*/ 0 w 540006"/>
                <a:gd name="connsiteY0" fmla="*/ 0 h 540006"/>
                <a:gd name="connsiteX1" fmla="*/ 540006 w 540006"/>
                <a:gd name="connsiteY1" fmla="*/ 0 h 540006"/>
                <a:gd name="connsiteX2" fmla="*/ 540006 w 540006"/>
                <a:gd name="connsiteY2" fmla="*/ 540006 h 540006"/>
                <a:gd name="connsiteX3" fmla="*/ 0 w 540006"/>
                <a:gd name="connsiteY3" fmla="*/ 540006 h 540006"/>
                <a:gd name="connsiteX4" fmla="*/ 0 w 540006"/>
                <a:gd name="connsiteY4" fmla="*/ 0 h 540006"/>
                <a:gd name="connsiteX0" fmla="*/ 0 w 540006"/>
                <a:gd name="connsiteY0" fmla="*/ 939 h 540945"/>
                <a:gd name="connsiteX1" fmla="*/ 276676 w 540006"/>
                <a:gd name="connsiteY1" fmla="*/ 0 h 540945"/>
                <a:gd name="connsiteX2" fmla="*/ 540006 w 540006"/>
                <a:gd name="connsiteY2" fmla="*/ 939 h 540945"/>
                <a:gd name="connsiteX3" fmla="*/ 540006 w 540006"/>
                <a:gd name="connsiteY3" fmla="*/ 540945 h 540945"/>
                <a:gd name="connsiteX4" fmla="*/ 0 w 540006"/>
                <a:gd name="connsiteY4" fmla="*/ 540945 h 540945"/>
                <a:gd name="connsiteX5" fmla="*/ 0 w 540006"/>
                <a:gd name="connsiteY5" fmla="*/ 939 h 540945"/>
                <a:gd name="connsiteX0" fmla="*/ 0 w 540006"/>
                <a:gd name="connsiteY0" fmla="*/ 268728 h 808734"/>
                <a:gd name="connsiteX1" fmla="*/ 279941 w 540006"/>
                <a:gd name="connsiteY1" fmla="*/ 0 h 808734"/>
                <a:gd name="connsiteX2" fmla="*/ 540006 w 540006"/>
                <a:gd name="connsiteY2" fmla="*/ 268728 h 808734"/>
                <a:gd name="connsiteX3" fmla="*/ 540006 w 540006"/>
                <a:gd name="connsiteY3" fmla="*/ 808734 h 808734"/>
                <a:gd name="connsiteX4" fmla="*/ 0 w 540006"/>
                <a:gd name="connsiteY4" fmla="*/ 808734 h 808734"/>
                <a:gd name="connsiteX5" fmla="*/ 0 w 540006"/>
                <a:gd name="connsiteY5" fmla="*/ 268728 h 808734"/>
                <a:gd name="connsiteX0" fmla="*/ 0 w 631446"/>
                <a:gd name="connsiteY0" fmla="*/ 808734 h 900174"/>
                <a:gd name="connsiteX1" fmla="*/ 0 w 631446"/>
                <a:gd name="connsiteY1" fmla="*/ 268728 h 900174"/>
                <a:gd name="connsiteX2" fmla="*/ 279941 w 631446"/>
                <a:gd name="connsiteY2" fmla="*/ 0 h 900174"/>
                <a:gd name="connsiteX3" fmla="*/ 540006 w 631446"/>
                <a:gd name="connsiteY3" fmla="*/ 268728 h 900174"/>
                <a:gd name="connsiteX4" fmla="*/ 631446 w 631446"/>
                <a:gd name="connsiteY4" fmla="*/ 900174 h 900174"/>
                <a:gd name="connsiteX0" fmla="*/ 0 w 562866"/>
                <a:gd name="connsiteY0" fmla="*/ 808734 h 834860"/>
                <a:gd name="connsiteX1" fmla="*/ 0 w 562866"/>
                <a:gd name="connsiteY1" fmla="*/ 268728 h 834860"/>
                <a:gd name="connsiteX2" fmla="*/ 279941 w 562866"/>
                <a:gd name="connsiteY2" fmla="*/ 0 h 834860"/>
                <a:gd name="connsiteX3" fmla="*/ 540006 w 562866"/>
                <a:gd name="connsiteY3" fmla="*/ 268728 h 834860"/>
                <a:gd name="connsiteX4" fmla="*/ 562866 w 562866"/>
                <a:gd name="connsiteY4" fmla="*/ 834860 h 834860"/>
                <a:gd name="connsiteX0" fmla="*/ 0 w 553068"/>
                <a:gd name="connsiteY0" fmla="*/ 808734 h 815266"/>
                <a:gd name="connsiteX1" fmla="*/ 0 w 553068"/>
                <a:gd name="connsiteY1" fmla="*/ 268728 h 815266"/>
                <a:gd name="connsiteX2" fmla="*/ 279941 w 553068"/>
                <a:gd name="connsiteY2" fmla="*/ 0 h 815266"/>
                <a:gd name="connsiteX3" fmla="*/ 540006 w 553068"/>
                <a:gd name="connsiteY3" fmla="*/ 268728 h 815266"/>
                <a:gd name="connsiteX4" fmla="*/ 553068 w 553068"/>
                <a:gd name="connsiteY4" fmla="*/ 815266 h 815266"/>
                <a:gd name="connsiteX0" fmla="*/ 0 w 540006"/>
                <a:gd name="connsiteY0" fmla="*/ 808734 h 815266"/>
                <a:gd name="connsiteX1" fmla="*/ 0 w 540006"/>
                <a:gd name="connsiteY1" fmla="*/ 268728 h 815266"/>
                <a:gd name="connsiteX2" fmla="*/ 279941 w 540006"/>
                <a:gd name="connsiteY2" fmla="*/ 0 h 815266"/>
                <a:gd name="connsiteX3" fmla="*/ 540006 w 540006"/>
                <a:gd name="connsiteY3" fmla="*/ 268728 h 815266"/>
                <a:gd name="connsiteX4" fmla="*/ 540005 w 540006"/>
                <a:gd name="connsiteY4" fmla="*/ 815266 h 815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0006" h="815266">
                  <a:moveTo>
                    <a:pt x="0" y="808734"/>
                  </a:moveTo>
                  <a:lnTo>
                    <a:pt x="0" y="268728"/>
                  </a:lnTo>
                  <a:lnTo>
                    <a:pt x="279941" y="0"/>
                  </a:lnTo>
                  <a:lnTo>
                    <a:pt x="540006" y="268728"/>
                  </a:lnTo>
                  <a:cubicBezTo>
                    <a:pt x="540006" y="448730"/>
                    <a:pt x="540005" y="815266"/>
                    <a:pt x="540005" y="815266"/>
                  </a:cubicBezTo>
                </a:path>
              </a:pathLst>
            </a:cu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1" name="Flowchart: Collate 27"/>
            <p:cNvSpPr/>
            <p:nvPr/>
          </p:nvSpPr>
          <p:spPr>
            <a:xfrm rot="5400000">
              <a:off x="10823990" y="3891919"/>
              <a:ext cx="174126" cy="348252"/>
            </a:xfrm>
            <a:prstGeom prst="flowChartCollate">
              <a:avLst/>
            </a:prstGeom>
            <a:solidFill>
              <a:schemeClr val="tx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TextBox 1"/>
            <p:cNvSpPr txBox="1"/>
            <p:nvPr/>
          </p:nvSpPr>
          <p:spPr>
            <a:xfrm>
              <a:off x="10641050" y="3666907"/>
              <a:ext cx="540006" cy="302099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algn="ctr"/>
              <a:r>
                <a:rPr lang="hu-HU" b="1" dirty="0">
                  <a:solidFill>
                    <a:schemeClr val="bg1"/>
                  </a:solidFill>
                </a:rPr>
                <a:t>A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Group 23"/>
          <p:cNvGrpSpPr/>
          <p:nvPr/>
        </p:nvGrpSpPr>
        <p:grpSpPr>
          <a:xfrm>
            <a:off x="6005999" y="5218102"/>
            <a:ext cx="540006" cy="540006"/>
            <a:chOff x="7557854" y="4068597"/>
            <a:chExt cx="540006" cy="540006"/>
          </a:xfrm>
        </p:grpSpPr>
        <p:sp>
          <p:nvSpPr>
            <p:cNvPr id="14" name="Rectangle 31"/>
            <p:cNvSpPr/>
            <p:nvPr/>
          </p:nvSpPr>
          <p:spPr>
            <a:xfrm rot="18900000">
              <a:off x="7557854" y="4068597"/>
              <a:ext cx="540006" cy="540006"/>
            </a:xfrm>
            <a:prstGeom prst="rect">
              <a:avLst/>
            </a:pr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80"/>
            <p:cNvSpPr/>
            <p:nvPr/>
          </p:nvSpPr>
          <p:spPr>
            <a:xfrm>
              <a:off x="7602854" y="4238307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6" name="Straight Connector 22"/>
            <p:cNvCxnSpPr>
              <a:stCxn id="14" idx="0"/>
              <a:endCxn id="14" idx="1"/>
            </p:cNvCxnSpPr>
            <p:nvPr/>
          </p:nvCxnSpPr>
          <p:spPr>
            <a:xfrm>
              <a:off x="7636936" y="4147679"/>
              <a:ext cx="0" cy="381842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53"/>
          <p:cNvGrpSpPr/>
          <p:nvPr/>
        </p:nvGrpSpPr>
        <p:grpSpPr>
          <a:xfrm>
            <a:off x="3125967" y="5450590"/>
            <a:ext cx="540006" cy="577521"/>
            <a:chOff x="3189020" y="5990595"/>
            <a:chExt cx="540006" cy="577521"/>
          </a:xfrm>
        </p:grpSpPr>
        <p:sp>
          <p:nvSpPr>
            <p:cNvPr id="18" name="Rectangle 37"/>
            <p:cNvSpPr/>
            <p:nvPr/>
          </p:nvSpPr>
          <p:spPr>
            <a:xfrm rot="18900000">
              <a:off x="3189020" y="6028110"/>
              <a:ext cx="540006" cy="540006"/>
            </a:xfrm>
            <a:prstGeom prst="rect">
              <a:avLst/>
            </a:pr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Isosceles Triangle 70"/>
            <p:cNvSpPr/>
            <p:nvPr/>
          </p:nvSpPr>
          <p:spPr>
            <a:xfrm>
              <a:off x="3244635" y="6287005"/>
              <a:ext cx="450005" cy="174819"/>
            </a:xfrm>
            <a:custGeom>
              <a:avLst/>
              <a:gdLst>
                <a:gd name="connsiteX0" fmla="*/ 0 w 720008"/>
                <a:gd name="connsiteY0" fmla="*/ 620697 h 620697"/>
                <a:gd name="connsiteX1" fmla="*/ 360004 w 720008"/>
                <a:gd name="connsiteY1" fmla="*/ 0 h 620697"/>
                <a:gd name="connsiteX2" fmla="*/ 720008 w 720008"/>
                <a:gd name="connsiteY2" fmla="*/ 620697 h 620697"/>
                <a:gd name="connsiteX3" fmla="*/ 0 w 720008"/>
                <a:gd name="connsiteY3" fmla="*/ 620697 h 620697"/>
                <a:gd name="connsiteX0" fmla="*/ 0 w 811448"/>
                <a:gd name="connsiteY0" fmla="*/ 620697 h 712137"/>
                <a:gd name="connsiteX1" fmla="*/ 360004 w 811448"/>
                <a:gd name="connsiteY1" fmla="*/ 0 h 712137"/>
                <a:gd name="connsiteX2" fmla="*/ 811448 w 811448"/>
                <a:gd name="connsiteY2" fmla="*/ 712137 h 712137"/>
                <a:gd name="connsiteX0" fmla="*/ 0 w 724951"/>
                <a:gd name="connsiteY0" fmla="*/ 620697 h 620697"/>
                <a:gd name="connsiteX1" fmla="*/ 360004 w 724951"/>
                <a:gd name="connsiteY1" fmla="*/ 0 h 620697"/>
                <a:gd name="connsiteX2" fmla="*/ 724951 w 724951"/>
                <a:gd name="connsiteY2" fmla="*/ 600927 h 620697"/>
                <a:gd name="connsiteX0" fmla="*/ 0 w 743486"/>
                <a:gd name="connsiteY0" fmla="*/ 620697 h 625641"/>
                <a:gd name="connsiteX1" fmla="*/ 360004 w 743486"/>
                <a:gd name="connsiteY1" fmla="*/ 0 h 625641"/>
                <a:gd name="connsiteX2" fmla="*/ 743486 w 743486"/>
                <a:gd name="connsiteY2" fmla="*/ 625641 h 625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3486" h="625641">
                  <a:moveTo>
                    <a:pt x="0" y="620697"/>
                  </a:moveTo>
                  <a:lnTo>
                    <a:pt x="360004" y="0"/>
                  </a:lnTo>
                  <a:cubicBezTo>
                    <a:pt x="480005" y="206899"/>
                    <a:pt x="743486" y="625641"/>
                    <a:pt x="743486" y="625641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40"/>
            <p:cNvGrpSpPr/>
            <p:nvPr/>
          </p:nvGrpSpPr>
          <p:grpSpPr>
            <a:xfrm>
              <a:off x="3414054" y="5990595"/>
              <a:ext cx="89937" cy="159722"/>
              <a:chOff x="3570816" y="5383714"/>
              <a:chExt cx="360005" cy="639344"/>
            </a:xfrm>
          </p:grpSpPr>
          <p:sp>
            <p:nvSpPr>
              <p:cNvPr id="22" name="Rectangle 80"/>
              <p:cNvSpPr/>
              <p:nvPr/>
            </p:nvSpPr>
            <p:spPr>
              <a:xfrm rot="5400000">
                <a:off x="3431147" y="5523383"/>
                <a:ext cx="639344" cy="360005"/>
              </a:xfrm>
              <a:custGeom>
                <a:avLst/>
                <a:gdLst>
                  <a:gd name="connsiteX0" fmla="*/ 0 w 630007"/>
                  <a:gd name="connsiteY0" fmla="*/ 0 h 360004"/>
                  <a:gd name="connsiteX1" fmla="*/ 630007 w 630007"/>
                  <a:gd name="connsiteY1" fmla="*/ 0 h 360004"/>
                  <a:gd name="connsiteX2" fmla="*/ 630007 w 630007"/>
                  <a:gd name="connsiteY2" fmla="*/ 360004 h 360004"/>
                  <a:gd name="connsiteX3" fmla="*/ 0 w 630007"/>
                  <a:gd name="connsiteY3" fmla="*/ 360004 h 360004"/>
                  <a:gd name="connsiteX4" fmla="*/ 0 w 630007"/>
                  <a:gd name="connsiteY4" fmla="*/ 0 h 360004"/>
                  <a:gd name="connsiteX0" fmla="*/ 0 w 630007"/>
                  <a:gd name="connsiteY0" fmla="*/ 0 h 360004"/>
                  <a:gd name="connsiteX1" fmla="*/ 630007 w 630007"/>
                  <a:gd name="connsiteY1" fmla="*/ 0 h 360004"/>
                  <a:gd name="connsiteX2" fmla="*/ 628365 w 630007"/>
                  <a:gd name="connsiteY2" fmla="*/ 177173 h 360004"/>
                  <a:gd name="connsiteX3" fmla="*/ 630007 w 630007"/>
                  <a:gd name="connsiteY3" fmla="*/ 360004 h 360004"/>
                  <a:gd name="connsiteX4" fmla="*/ 0 w 630007"/>
                  <a:gd name="connsiteY4" fmla="*/ 360004 h 360004"/>
                  <a:gd name="connsiteX5" fmla="*/ 0 w 630007"/>
                  <a:gd name="connsiteY5" fmla="*/ 0 h 360004"/>
                  <a:gd name="connsiteX0" fmla="*/ 1950 w 631957"/>
                  <a:gd name="connsiteY0" fmla="*/ 0 h 360004"/>
                  <a:gd name="connsiteX1" fmla="*/ 631957 w 631957"/>
                  <a:gd name="connsiteY1" fmla="*/ 0 h 360004"/>
                  <a:gd name="connsiteX2" fmla="*/ 630315 w 631957"/>
                  <a:gd name="connsiteY2" fmla="*/ 177173 h 360004"/>
                  <a:gd name="connsiteX3" fmla="*/ 631957 w 631957"/>
                  <a:gd name="connsiteY3" fmla="*/ 360004 h 360004"/>
                  <a:gd name="connsiteX4" fmla="*/ 1950 w 631957"/>
                  <a:gd name="connsiteY4" fmla="*/ 360004 h 360004"/>
                  <a:gd name="connsiteX5" fmla="*/ 0 w 631957"/>
                  <a:gd name="connsiteY5" fmla="*/ 174214 h 360004"/>
                  <a:gd name="connsiteX6" fmla="*/ 1950 w 631957"/>
                  <a:gd name="connsiteY6" fmla="*/ 0 h 360004"/>
                  <a:gd name="connsiteX0" fmla="*/ 1950 w 751644"/>
                  <a:gd name="connsiteY0" fmla="*/ 0 h 360004"/>
                  <a:gd name="connsiteX1" fmla="*/ 631957 w 751644"/>
                  <a:gd name="connsiteY1" fmla="*/ 0 h 360004"/>
                  <a:gd name="connsiteX2" fmla="*/ 751643 w 751644"/>
                  <a:gd name="connsiteY2" fmla="*/ 180133 h 360004"/>
                  <a:gd name="connsiteX3" fmla="*/ 631957 w 751644"/>
                  <a:gd name="connsiteY3" fmla="*/ 360004 h 360004"/>
                  <a:gd name="connsiteX4" fmla="*/ 1950 w 751644"/>
                  <a:gd name="connsiteY4" fmla="*/ 360004 h 360004"/>
                  <a:gd name="connsiteX5" fmla="*/ 0 w 751644"/>
                  <a:gd name="connsiteY5" fmla="*/ 174214 h 360004"/>
                  <a:gd name="connsiteX6" fmla="*/ 1950 w 751644"/>
                  <a:gd name="connsiteY6" fmla="*/ 0 h 360004"/>
                  <a:gd name="connsiteX0" fmla="*/ 96645 w 846339"/>
                  <a:gd name="connsiteY0" fmla="*/ 0 h 360004"/>
                  <a:gd name="connsiteX1" fmla="*/ 726652 w 846339"/>
                  <a:gd name="connsiteY1" fmla="*/ 0 h 360004"/>
                  <a:gd name="connsiteX2" fmla="*/ 846338 w 846339"/>
                  <a:gd name="connsiteY2" fmla="*/ 180133 h 360004"/>
                  <a:gd name="connsiteX3" fmla="*/ 726652 w 846339"/>
                  <a:gd name="connsiteY3" fmla="*/ 360004 h 360004"/>
                  <a:gd name="connsiteX4" fmla="*/ 96645 w 846339"/>
                  <a:gd name="connsiteY4" fmla="*/ 360004 h 360004"/>
                  <a:gd name="connsiteX5" fmla="*/ 0 w 846339"/>
                  <a:gd name="connsiteY5" fmla="*/ 174214 h 360004"/>
                  <a:gd name="connsiteX6" fmla="*/ 96645 w 846339"/>
                  <a:gd name="connsiteY6" fmla="*/ 0 h 360004"/>
                  <a:gd name="connsiteX0" fmla="*/ 96645 w 846339"/>
                  <a:gd name="connsiteY0" fmla="*/ 0 h 360004"/>
                  <a:gd name="connsiteX1" fmla="*/ 726652 w 846339"/>
                  <a:gd name="connsiteY1" fmla="*/ 0 h 360004"/>
                  <a:gd name="connsiteX2" fmla="*/ 846338 w 846339"/>
                  <a:gd name="connsiteY2" fmla="*/ 180133 h 360004"/>
                  <a:gd name="connsiteX3" fmla="*/ 726652 w 846339"/>
                  <a:gd name="connsiteY3" fmla="*/ 360004 h 360004"/>
                  <a:gd name="connsiteX4" fmla="*/ 96645 w 846339"/>
                  <a:gd name="connsiteY4" fmla="*/ 360004 h 360004"/>
                  <a:gd name="connsiteX5" fmla="*/ 0 w 846339"/>
                  <a:gd name="connsiteY5" fmla="*/ 174214 h 360004"/>
                  <a:gd name="connsiteX6" fmla="*/ 96645 w 846339"/>
                  <a:gd name="connsiteY6" fmla="*/ 0 h 360004"/>
                  <a:gd name="connsiteX0" fmla="*/ 96645 w 846338"/>
                  <a:gd name="connsiteY0" fmla="*/ 0 h 360004"/>
                  <a:gd name="connsiteX1" fmla="*/ 726652 w 846338"/>
                  <a:gd name="connsiteY1" fmla="*/ 0 h 360004"/>
                  <a:gd name="connsiteX2" fmla="*/ 846338 w 846338"/>
                  <a:gd name="connsiteY2" fmla="*/ 180133 h 360004"/>
                  <a:gd name="connsiteX3" fmla="*/ 726652 w 846338"/>
                  <a:gd name="connsiteY3" fmla="*/ 360004 h 360004"/>
                  <a:gd name="connsiteX4" fmla="*/ 96645 w 846338"/>
                  <a:gd name="connsiteY4" fmla="*/ 360004 h 360004"/>
                  <a:gd name="connsiteX5" fmla="*/ 0 w 846338"/>
                  <a:gd name="connsiteY5" fmla="*/ 174214 h 360004"/>
                  <a:gd name="connsiteX6" fmla="*/ 96645 w 84633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241 w 881934"/>
                  <a:gd name="connsiteY0" fmla="*/ 0 h 360004"/>
                  <a:gd name="connsiteX1" fmla="*/ 762248 w 881934"/>
                  <a:gd name="connsiteY1" fmla="*/ 0 h 360004"/>
                  <a:gd name="connsiteX2" fmla="*/ 881934 w 881934"/>
                  <a:gd name="connsiteY2" fmla="*/ 180133 h 360004"/>
                  <a:gd name="connsiteX3" fmla="*/ 762248 w 881934"/>
                  <a:gd name="connsiteY3" fmla="*/ 360004 h 360004"/>
                  <a:gd name="connsiteX4" fmla="*/ 132241 w 881934"/>
                  <a:gd name="connsiteY4" fmla="*/ 360004 h 360004"/>
                  <a:gd name="connsiteX5" fmla="*/ 86 w 881934"/>
                  <a:gd name="connsiteY5" fmla="*/ 174214 h 360004"/>
                  <a:gd name="connsiteX6" fmla="*/ 132241 w 881934"/>
                  <a:gd name="connsiteY6" fmla="*/ 0 h 360004"/>
                  <a:gd name="connsiteX0" fmla="*/ 132241 w 881934"/>
                  <a:gd name="connsiteY0" fmla="*/ 0 h 360004"/>
                  <a:gd name="connsiteX1" fmla="*/ 762248 w 881934"/>
                  <a:gd name="connsiteY1" fmla="*/ 0 h 360004"/>
                  <a:gd name="connsiteX2" fmla="*/ 881934 w 881934"/>
                  <a:gd name="connsiteY2" fmla="*/ 180133 h 360004"/>
                  <a:gd name="connsiteX3" fmla="*/ 762248 w 881934"/>
                  <a:gd name="connsiteY3" fmla="*/ 360004 h 360004"/>
                  <a:gd name="connsiteX4" fmla="*/ 132241 w 881934"/>
                  <a:gd name="connsiteY4" fmla="*/ 360004 h 360004"/>
                  <a:gd name="connsiteX5" fmla="*/ 86 w 881934"/>
                  <a:gd name="connsiteY5" fmla="*/ 174214 h 360004"/>
                  <a:gd name="connsiteX6" fmla="*/ 132241 w 881934"/>
                  <a:gd name="connsiteY6" fmla="*/ 0 h 360004"/>
                  <a:gd name="connsiteX0" fmla="*/ 132241 w 881934"/>
                  <a:gd name="connsiteY0" fmla="*/ 0 h 360004"/>
                  <a:gd name="connsiteX1" fmla="*/ 762248 w 881934"/>
                  <a:gd name="connsiteY1" fmla="*/ 0 h 360004"/>
                  <a:gd name="connsiteX2" fmla="*/ 881934 w 881934"/>
                  <a:gd name="connsiteY2" fmla="*/ 180133 h 360004"/>
                  <a:gd name="connsiteX3" fmla="*/ 762248 w 881934"/>
                  <a:gd name="connsiteY3" fmla="*/ 360004 h 360004"/>
                  <a:gd name="connsiteX4" fmla="*/ 132241 w 881934"/>
                  <a:gd name="connsiteY4" fmla="*/ 360004 h 360004"/>
                  <a:gd name="connsiteX5" fmla="*/ 86 w 881934"/>
                  <a:gd name="connsiteY5" fmla="*/ 174214 h 360004"/>
                  <a:gd name="connsiteX6" fmla="*/ 132241 w 881934"/>
                  <a:gd name="connsiteY6" fmla="*/ 0 h 360004"/>
                  <a:gd name="connsiteX0" fmla="*/ 132293 w 881986"/>
                  <a:gd name="connsiteY0" fmla="*/ 0 h 360004"/>
                  <a:gd name="connsiteX1" fmla="*/ 762300 w 881986"/>
                  <a:gd name="connsiteY1" fmla="*/ 0 h 360004"/>
                  <a:gd name="connsiteX2" fmla="*/ 881986 w 881986"/>
                  <a:gd name="connsiteY2" fmla="*/ 180133 h 360004"/>
                  <a:gd name="connsiteX3" fmla="*/ 762300 w 881986"/>
                  <a:gd name="connsiteY3" fmla="*/ 360004 h 360004"/>
                  <a:gd name="connsiteX4" fmla="*/ 132293 w 881986"/>
                  <a:gd name="connsiteY4" fmla="*/ 360004 h 360004"/>
                  <a:gd name="connsiteX5" fmla="*/ 138 w 881986"/>
                  <a:gd name="connsiteY5" fmla="*/ 174214 h 360004"/>
                  <a:gd name="connsiteX6" fmla="*/ 132293 w 881986"/>
                  <a:gd name="connsiteY6" fmla="*/ 0 h 360004"/>
                  <a:gd name="connsiteX0" fmla="*/ 167751 w 917444"/>
                  <a:gd name="connsiteY0" fmla="*/ 0 h 360004"/>
                  <a:gd name="connsiteX1" fmla="*/ 797758 w 917444"/>
                  <a:gd name="connsiteY1" fmla="*/ 0 h 360004"/>
                  <a:gd name="connsiteX2" fmla="*/ 917444 w 917444"/>
                  <a:gd name="connsiteY2" fmla="*/ 180133 h 360004"/>
                  <a:gd name="connsiteX3" fmla="*/ 797758 w 917444"/>
                  <a:gd name="connsiteY3" fmla="*/ 360004 h 360004"/>
                  <a:gd name="connsiteX4" fmla="*/ 167751 w 917444"/>
                  <a:gd name="connsiteY4" fmla="*/ 360004 h 360004"/>
                  <a:gd name="connsiteX5" fmla="*/ 86 w 917444"/>
                  <a:gd name="connsiteY5" fmla="*/ 174214 h 360004"/>
                  <a:gd name="connsiteX6" fmla="*/ 167751 w 917444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76629"/>
                  <a:gd name="connsiteY0" fmla="*/ 0 h 360004"/>
                  <a:gd name="connsiteX1" fmla="*/ 797758 w 976629"/>
                  <a:gd name="connsiteY1" fmla="*/ 0 h 360004"/>
                  <a:gd name="connsiteX2" fmla="*/ 976629 w 976629"/>
                  <a:gd name="connsiteY2" fmla="*/ 177173 h 360004"/>
                  <a:gd name="connsiteX3" fmla="*/ 797758 w 976629"/>
                  <a:gd name="connsiteY3" fmla="*/ 360004 h 360004"/>
                  <a:gd name="connsiteX4" fmla="*/ 167751 w 976629"/>
                  <a:gd name="connsiteY4" fmla="*/ 360004 h 360004"/>
                  <a:gd name="connsiteX5" fmla="*/ 86 w 976629"/>
                  <a:gd name="connsiteY5" fmla="*/ 174214 h 360004"/>
                  <a:gd name="connsiteX6" fmla="*/ 167751 w 976629"/>
                  <a:gd name="connsiteY6" fmla="*/ 0 h 360004"/>
                  <a:gd name="connsiteX0" fmla="*/ 167751 w 976629"/>
                  <a:gd name="connsiteY0" fmla="*/ 0 h 360004"/>
                  <a:gd name="connsiteX1" fmla="*/ 797758 w 976629"/>
                  <a:gd name="connsiteY1" fmla="*/ 0 h 360004"/>
                  <a:gd name="connsiteX2" fmla="*/ 976629 w 976629"/>
                  <a:gd name="connsiteY2" fmla="*/ 177173 h 360004"/>
                  <a:gd name="connsiteX3" fmla="*/ 797758 w 976629"/>
                  <a:gd name="connsiteY3" fmla="*/ 360004 h 360004"/>
                  <a:gd name="connsiteX4" fmla="*/ 167751 w 976629"/>
                  <a:gd name="connsiteY4" fmla="*/ 360004 h 360004"/>
                  <a:gd name="connsiteX5" fmla="*/ 86 w 976629"/>
                  <a:gd name="connsiteY5" fmla="*/ 174214 h 360004"/>
                  <a:gd name="connsiteX6" fmla="*/ 167751 w 976629"/>
                  <a:gd name="connsiteY6" fmla="*/ 0 h 360004"/>
                  <a:gd name="connsiteX0" fmla="*/ 167751 w 976629"/>
                  <a:gd name="connsiteY0" fmla="*/ 0 h 360004"/>
                  <a:gd name="connsiteX1" fmla="*/ 797758 w 976629"/>
                  <a:gd name="connsiteY1" fmla="*/ 0 h 360004"/>
                  <a:gd name="connsiteX2" fmla="*/ 976629 w 976629"/>
                  <a:gd name="connsiteY2" fmla="*/ 177173 h 360004"/>
                  <a:gd name="connsiteX3" fmla="*/ 797758 w 976629"/>
                  <a:gd name="connsiteY3" fmla="*/ 360004 h 360004"/>
                  <a:gd name="connsiteX4" fmla="*/ 167751 w 976629"/>
                  <a:gd name="connsiteY4" fmla="*/ 360004 h 360004"/>
                  <a:gd name="connsiteX5" fmla="*/ 86 w 976629"/>
                  <a:gd name="connsiteY5" fmla="*/ 174214 h 360004"/>
                  <a:gd name="connsiteX6" fmla="*/ 167751 w 976629"/>
                  <a:gd name="connsiteY6" fmla="*/ 0 h 360004"/>
                  <a:gd name="connsiteX0" fmla="*/ 230789 w 1039667"/>
                  <a:gd name="connsiteY0" fmla="*/ 0 h 360004"/>
                  <a:gd name="connsiteX1" fmla="*/ 860796 w 1039667"/>
                  <a:gd name="connsiteY1" fmla="*/ 0 h 360004"/>
                  <a:gd name="connsiteX2" fmla="*/ 1039667 w 1039667"/>
                  <a:gd name="connsiteY2" fmla="*/ 177173 h 360004"/>
                  <a:gd name="connsiteX3" fmla="*/ 860796 w 1039667"/>
                  <a:gd name="connsiteY3" fmla="*/ 360004 h 360004"/>
                  <a:gd name="connsiteX4" fmla="*/ 230789 w 1039667"/>
                  <a:gd name="connsiteY4" fmla="*/ 360004 h 360004"/>
                  <a:gd name="connsiteX5" fmla="*/ 51 w 1039667"/>
                  <a:gd name="connsiteY5" fmla="*/ 171833 h 360004"/>
                  <a:gd name="connsiteX6" fmla="*/ 230789 w 1039667"/>
                  <a:gd name="connsiteY6" fmla="*/ 0 h 360004"/>
                  <a:gd name="connsiteX0" fmla="*/ 230789 w 1106059"/>
                  <a:gd name="connsiteY0" fmla="*/ 0 h 360004"/>
                  <a:gd name="connsiteX1" fmla="*/ 860796 w 1106059"/>
                  <a:gd name="connsiteY1" fmla="*/ 0 h 360004"/>
                  <a:gd name="connsiteX2" fmla="*/ 1106059 w 1106059"/>
                  <a:gd name="connsiteY2" fmla="*/ 179554 h 360004"/>
                  <a:gd name="connsiteX3" fmla="*/ 860796 w 1106059"/>
                  <a:gd name="connsiteY3" fmla="*/ 360004 h 360004"/>
                  <a:gd name="connsiteX4" fmla="*/ 230789 w 1106059"/>
                  <a:gd name="connsiteY4" fmla="*/ 360004 h 360004"/>
                  <a:gd name="connsiteX5" fmla="*/ 51 w 1106059"/>
                  <a:gd name="connsiteY5" fmla="*/ 171833 h 360004"/>
                  <a:gd name="connsiteX6" fmla="*/ 230789 w 1106059"/>
                  <a:gd name="connsiteY6" fmla="*/ 0 h 360004"/>
                  <a:gd name="connsiteX0" fmla="*/ 230800 w 1106070"/>
                  <a:gd name="connsiteY0" fmla="*/ 0 h 360004"/>
                  <a:gd name="connsiteX1" fmla="*/ 860807 w 1106070"/>
                  <a:gd name="connsiteY1" fmla="*/ 0 h 360004"/>
                  <a:gd name="connsiteX2" fmla="*/ 1106070 w 1106070"/>
                  <a:gd name="connsiteY2" fmla="*/ 179554 h 360004"/>
                  <a:gd name="connsiteX3" fmla="*/ 860807 w 1106070"/>
                  <a:gd name="connsiteY3" fmla="*/ 360004 h 360004"/>
                  <a:gd name="connsiteX4" fmla="*/ 230800 w 1106070"/>
                  <a:gd name="connsiteY4" fmla="*/ 360004 h 360004"/>
                  <a:gd name="connsiteX5" fmla="*/ 62 w 1106070"/>
                  <a:gd name="connsiteY5" fmla="*/ 171833 h 360004"/>
                  <a:gd name="connsiteX6" fmla="*/ 230800 w 1106070"/>
                  <a:gd name="connsiteY6" fmla="*/ 0 h 360004"/>
                  <a:gd name="connsiteX0" fmla="*/ 230800 w 1106070"/>
                  <a:gd name="connsiteY0" fmla="*/ 0 h 360004"/>
                  <a:gd name="connsiteX1" fmla="*/ 860807 w 1106070"/>
                  <a:gd name="connsiteY1" fmla="*/ 0 h 360004"/>
                  <a:gd name="connsiteX2" fmla="*/ 1106070 w 1106070"/>
                  <a:gd name="connsiteY2" fmla="*/ 179554 h 360004"/>
                  <a:gd name="connsiteX3" fmla="*/ 860807 w 1106070"/>
                  <a:gd name="connsiteY3" fmla="*/ 360004 h 360004"/>
                  <a:gd name="connsiteX4" fmla="*/ 230800 w 1106070"/>
                  <a:gd name="connsiteY4" fmla="*/ 360004 h 360004"/>
                  <a:gd name="connsiteX5" fmla="*/ 62 w 1106070"/>
                  <a:gd name="connsiteY5" fmla="*/ 171833 h 360004"/>
                  <a:gd name="connsiteX6" fmla="*/ 230800 w 1106070"/>
                  <a:gd name="connsiteY6" fmla="*/ 0 h 360004"/>
                  <a:gd name="connsiteX0" fmla="*/ 230813 w 1106083"/>
                  <a:gd name="connsiteY0" fmla="*/ 0 h 360004"/>
                  <a:gd name="connsiteX1" fmla="*/ 860820 w 1106083"/>
                  <a:gd name="connsiteY1" fmla="*/ 0 h 360004"/>
                  <a:gd name="connsiteX2" fmla="*/ 1106083 w 1106083"/>
                  <a:gd name="connsiteY2" fmla="*/ 179554 h 360004"/>
                  <a:gd name="connsiteX3" fmla="*/ 860820 w 1106083"/>
                  <a:gd name="connsiteY3" fmla="*/ 360004 h 360004"/>
                  <a:gd name="connsiteX4" fmla="*/ 230813 w 1106083"/>
                  <a:gd name="connsiteY4" fmla="*/ 360004 h 360004"/>
                  <a:gd name="connsiteX5" fmla="*/ 75 w 1106083"/>
                  <a:gd name="connsiteY5" fmla="*/ 171833 h 360004"/>
                  <a:gd name="connsiteX6" fmla="*/ 230813 w 1106083"/>
                  <a:gd name="connsiteY6" fmla="*/ 0 h 360004"/>
                  <a:gd name="connsiteX0" fmla="*/ 250717 w 1125987"/>
                  <a:gd name="connsiteY0" fmla="*/ 0 h 360004"/>
                  <a:gd name="connsiteX1" fmla="*/ 880724 w 1125987"/>
                  <a:gd name="connsiteY1" fmla="*/ 0 h 360004"/>
                  <a:gd name="connsiteX2" fmla="*/ 1125987 w 1125987"/>
                  <a:gd name="connsiteY2" fmla="*/ 179554 h 360004"/>
                  <a:gd name="connsiteX3" fmla="*/ 880724 w 1125987"/>
                  <a:gd name="connsiteY3" fmla="*/ 360004 h 360004"/>
                  <a:gd name="connsiteX4" fmla="*/ 250717 w 1125987"/>
                  <a:gd name="connsiteY4" fmla="*/ 360004 h 360004"/>
                  <a:gd name="connsiteX5" fmla="*/ 62 w 1125987"/>
                  <a:gd name="connsiteY5" fmla="*/ 171833 h 360004"/>
                  <a:gd name="connsiteX6" fmla="*/ 250717 w 1125987"/>
                  <a:gd name="connsiteY6" fmla="*/ 0 h 360004"/>
                  <a:gd name="connsiteX0" fmla="*/ 250718 w 1125988"/>
                  <a:gd name="connsiteY0" fmla="*/ 0 h 360004"/>
                  <a:gd name="connsiteX1" fmla="*/ 880725 w 1125988"/>
                  <a:gd name="connsiteY1" fmla="*/ 0 h 360004"/>
                  <a:gd name="connsiteX2" fmla="*/ 1125988 w 1125988"/>
                  <a:gd name="connsiteY2" fmla="*/ 179554 h 360004"/>
                  <a:gd name="connsiteX3" fmla="*/ 880725 w 1125988"/>
                  <a:gd name="connsiteY3" fmla="*/ 360004 h 360004"/>
                  <a:gd name="connsiteX4" fmla="*/ 250718 w 1125988"/>
                  <a:gd name="connsiteY4" fmla="*/ 360004 h 360004"/>
                  <a:gd name="connsiteX5" fmla="*/ 63 w 1125988"/>
                  <a:gd name="connsiteY5" fmla="*/ 171833 h 360004"/>
                  <a:gd name="connsiteX6" fmla="*/ 250718 w 1125988"/>
                  <a:gd name="connsiteY6" fmla="*/ 0 h 360004"/>
                  <a:gd name="connsiteX0" fmla="*/ 250705 w 1125975"/>
                  <a:gd name="connsiteY0" fmla="*/ 0 h 360004"/>
                  <a:gd name="connsiteX1" fmla="*/ 880712 w 1125975"/>
                  <a:gd name="connsiteY1" fmla="*/ 0 h 360004"/>
                  <a:gd name="connsiteX2" fmla="*/ 1125975 w 1125975"/>
                  <a:gd name="connsiteY2" fmla="*/ 179554 h 360004"/>
                  <a:gd name="connsiteX3" fmla="*/ 880712 w 1125975"/>
                  <a:gd name="connsiteY3" fmla="*/ 360004 h 360004"/>
                  <a:gd name="connsiteX4" fmla="*/ 250705 w 1125975"/>
                  <a:gd name="connsiteY4" fmla="*/ 360004 h 360004"/>
                  <a:gd name="connsiteX5" fmla="*/ 50 w 1125975"/>
                  <a:gd name="connsiteY5" fmla="*/ 171833 h 360004"/>
                  <a:gd name="connsiteX6" fmla="*/ 250705 w 1125975"/>
                  <a:gd name="connsiteY6" fmla="*/ 0 h 360004"/>
                  <a:gd name="connsiteX0" fmla="*/ 250655 w 1125925"/>
                  <a:gd name="connsiteY0" fmla="*/ 0 h 360004"/>
                  <a:gd name="connsiteX1" fmla="*/ 880662 w 1125925"/>
                  <a:gd name="connsiteY1" fmla="*/ 0 h 360004"/>
                  <a:gd name="connsiteX2" fmla="*/ 1125925 w 1125925"/>
                  <a:gd name="connsiteY2" fmla="*/ 179554 h 360004"/>
                  <a:gd name="connsiteX3" fmla="*/ 880662 w 1125925"/>
                  <a:gd name="connsiteY3" fmla="*/ 360004 h 360004"/>
                  <a:gd name="connsiteX4" fmla="*/ 250655 w 1125925"/>
                  <a:gd name="connsiteY4" fmla="*/ 360004 h 360004"/>
                  <a:gd name="connsiteX5" fmla="*/ 0 w 1125925"/>
                  <a:gd name="connsiteY5" fmla="*/ 171833 h 360004"/>
                  <a:gd name="connsiteX6" fmla="*/ 250655 w 1125925"/>
                  <a:gd name="connsiteY6" fmla="*/ 0 h 360004"/>
                  <a:gd name="connsiteX0" fmla="*/ 250655 w 1125925"/>
                  <a:gd name="connsiteY0" fmla="*/ 0 h 360004"/>
                  <a:gd name="connsiteX1" fmla="*/ 880662 w 1125925"/>
                  <a:gd name="connsiteY1" fmla="*/ 0 h 360004"/>
                  <a:gd name="connsiteX2" fmla="*/ 1125925 w 1125925"/>
                  <a:gd name="connsiteY2" fmla="*/ 179554 h 360004"/>
                  <a:gd name="connsiteX3" fmla="*/ 880662 w 1125925"/>
                  <a:gd name="connsiteY3" fmla="*/ 360004 h 360004"/>
                  <a:gd name="connsiteX4" fmla="*/ 250655 w 1125925"/>
                  <a:gd name="connsiteY4" fmla="*/ 360004 h 360004"/>
                  <a:gd name="connsiteX5" fmla="*/ 0 w 1125925"/>
                  <a:gd name="connsiteY5" fmla="*/ 171833 h 360004"/>
                  <a:gd name="connsiteX6" fmla="*/ 250655 w 1125925"/>
                  <a:gd name="connsiteY6" fmla="*/ 0 h 360004"/>
                  <a:gd name="connsiteX0" fmla="*/ 250655 w 880662"/>
                  <a:gd name="connsiteY0" fmla="*/ 0 h 360004"/>
                  <a:gd name="connsiteX1" fmla="*/ 880662 w 880662"/>
                  <a:gd name="connsiteY1" fmla="*/ 0 h 360004"/>
                  <a:gd name="connsiteX2" fmla="*/ 880662 w 880662"/>
                  <a:gd name="connsiteY2" fmla="*/ 360004 h 360004"/>
                  <a:gd name="connsiteX3" fmla="*/ 250655 w 880662"/>
                  <a:gd name="connsiteY3" fmla="*/ 360004 h 360004"/>
                  <a:gd name="connsiteX4" fmla="*/ 0 w 880662"/>
                  <a:gd name="connsiteY4" fmla="*/ 171833 h 360004"/>
                  <a:gd name="connsiteX5" fmla="*/ 250655 w 880662"/>
                  <a:gd name="connsiteY5" fmla="*/ 0 h 360004"/>
                  <a:gd name="connsiteX0" fmla="*/ 880662 w 1008135"/>
                  <a:gd name="connsiteY0" fmla="*/ 360004 h 360004"/>
                  <a:gd name="connsiteX1" fmla="*/ 250655 w 1008135"/>
                  <a:gd name="connsiteY1" fmla="*/ 360004 h 360004"/>
                  <a:gd name="connsiteX2" fmla="*/ 0 w 1008135"/>
                  <a:gd name="connsiteY2" fmla="*/ 171833 h 360004"/>
                  <a:gd name="connsiteX3" fmla="*/ 250655 w 1008135"/>
                  <a:gd name="connsiteY3" fmla="*/ 0 h 360004"/>
                  <a:gd name="connsiteX4" fmla="*/ 1008135 w 1008135"/>
                  <a:gd name="connsiteY4" fmla="*/ 91440 h 360004"/>
                  <a:gd name="connsiteX0" fmla="*/ 880662 w 901907"/>
                  <a:gd name="connsiteY0" fmla="*/ 360004 h 360004"/>
                  <a:gd name="connsiteX1" fmla="*/ 250655 w 901907"/>
                  <a:gd name="connsiteY1" fmla="*/ 360004 h 360004"/>
                  <a:gd name="connsiteX2" fmla="*/ 0 w 901907"/>
                  <a:gd name="connsiteY2" fmla="*/ 171833 h 360004"/>
                  <a:gd name="connsiteX3" fmla="*/ 250655 w 901907"/>
                  <a:gd name="connsiteY3" fmla="*/ 0 h 360004"/>
                  <a:gd name="connsiteX4" fmla="*/ 901907 w 901907"/>
                  <a:gd name="connsiteY4" fmla="*/ 7620 h 360004"/>
                  <a:gd name="connsiteX0" fmla="*/ 880662 w 880661"/>
                  <a:gd name="connsiteY0" fmla="*/ 497164 h 497164"/>
                  <a:gd name="connsiteX1" fmla="*/ 250655 w 880661"/>
                  <a:gd name="connsiteY1" fmla="*/ 497164 h 497164"/>
                  <a:gd name="connsiteX2" fmla="*/ 0 w 880661"/>
                  <a:gd name="connsiteY2" fmla="*/ 308993 h 497164"/>
                  <a:gd name="connsiteX3" fmla="*/ 250655 w 880661"/>
                  <a:gd name="connsiteY3" fmla="*/ 137160 h 497164"/>
                  <a:gd name="connsiteX4" fmla="*/ 657583 w 880661"/>
                  <a:gd name="connsiteY4" fmla="*/ 0 h 497164"/>
                  <a:gd name="connsiteX0" fmla="*/ 880662 w 891284"/>
                  <a:gd name="connsiteY0" fmla="*/ 360004 h 360004"/>
                  <a:gd name="connsiteX1" fmla="*/ 250655 w 891284"/>
                  <a:gd name="connsiteY1" fmla="*/ 360004 h 360004"/>
                  <a:gd name="connsiteX2" fmla="*/ 0 w 891284"/>
                  <a:gd name="connsiteY2" fmla="*/ 171833 h 360004"/>
                  <a:gd name="connsiteX3" fmla="*/ 250655 w 891284"/>
                  <a:gd name="connsiteY3" fmla="*/ 0 h 360004"/>
                  <a:gd name="connsiteX4" fmla="*/ 891284 w 891284"/>
                  <a:gd name="connsiteY4" fmla="*/ 0 h 360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1284" h="360004">
                    <a:moveTo>
                      <a:pt x="880662" y="360004"/>
                    </a:moveTo>
                    <a:lnTo>
                      <a:pt x="250655" y="360004"/>
                    </a:lnTo>
                    <a:cubicBezTo>
                      <a:pt x="152616" y="354878"/>
                      <a:pt x="2264" y="299582"/>
                      <a:pt x="0" y="171833"/>
                    </a:cubicBezTo>
                    <a:cubicBezTo>
                      <a:pt x="3343" y="47365"/>
                      <a:pt x="154493" y="2424"/>
                      <a:pt x="250655" y="0"/>
                    </a:cubicBezTo>
                    <a:lnTo>
                      <a:pt x="891284" y="0"/>
                    </a:lnTo>
                  </a:path>
                </a:pathLst>
              </a:cu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23" name="Straight Connector 42"/>
              <p:cNvCxnSpPr/>
              <p:nvPr/>
            </p:nvCxnSpPr>
            <p:spPr>
              <a:xfrm flipV="1">
                <a:off x="3750676" y="5555493"/>
                <a:ext cx="0" cy="45934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Rectangle 80"/>
            <p:cNvSpPr/>
            <p:nvPr/>
          </p:nvSpPr>
          <p:spPr>
            <a:xfrm>
              <a:off x="3244635" y="6187953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4" name="Group 54"/>
          <p:cNvGrpSpPr/>
          <p:nvPr/>
        </p:nvGrpSpPr>
        <p:grpSpPr>
          <a:xfrm>
            <a:off x="965943" y="4000511"/>
            <a:ext cx="900010" cy="539852"/>
            <a:chOff x="875941" y="4540516"/>
            <a:chExt cx="900010" cy="539852"/>
          </a:xfrm>
        </p:grpSpPr>
        <p:sp>
          <p:nvSpPr>
            <p:cNvPr id="25" name="Rectangle 44"/>
            <p:cNvSpPr/>
            <p:nvPr/>
          </p:nvSpPr>
          <p:spPr>
            <a:xfrm>
              <a:off x="875941" y="4540516"/>
              <a:ext cx="900010" cy="539852"/>
            </a:xfrm>
            <a:prstGeom prst="rect">
              <a:avLst/>
            </a:prstGeom>
            <a:solidFill>
              <a:srgbClr val="80FEFF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45"/>
            <p:cNvCxnSpPr/>
            <p:nvPr/>
          </p:nvCxnSpPr>
          <p:spPr>
            <a:xfrm flipV="1">
              <a:off x="875941" y="4550451"/>
              <a:ext cx="900010" cy="529917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80"/>
            <p:cNvSpPr/>
            <p:nvPr/>
          </p:nvSpPr>
          <p:spPr>
            <a:xfrm>
              <a:off x="1100943" y="4728750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Oval 47"/>
            <p:cNvSpPr/>
            <p:nvPr/>
          </p:nvSpPr>
          <p:spPr>
            <a:xfrm>
              <a:off x="1181379" y="4949073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49"/>
            <p:cNvSpPr/>
            <p:nvPr/>
          </p:nvSpPr>
          <p:spPr>
            <a:xfrm>
              <a:off x="1292194" y="4949073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50"/>
            <p:cNvSpPr/>
            <p:nvPr/>
          </p:nvSpPr>
          <p:spPr>
            <a:xfrm>
              <a:off x="1404290" y="4952226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Tekstvak 30"/>
          <p:cNvSpPr txBox="1"/>
          <p:nvPr/>
        </p:nvSpPr>
        <p:spPr>
          <a:xfrm>
            <a:off x="3921586" y="3519002"/>
            <a:ext cx="374394" cy="360004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accent1"/>
                </a:solidFill>
              </a:rPr>
              <a:t>B</a:t>
            </a:r>
          </a:p>
        </p:txBody>
      </p:sp>
      <p:sp>
        <p:nvSpPr>
          <p:cNvPr id="32" name="Tekstvak 31"/>
          <p:cNvSpPr txBox="1"/>
          <p:nvPr/>
        </p:nvSpPr>
        <p:spPr>
          <a:xfrm>
            <a:off x="3485971" y="5229020"/>
            <a:ext cx="360004" cy="370350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accent1"/>
                </a:solidFill>
              </a:rPr>
              <a:t>C</a:t>
            </a:r>
          </a:p>
        </p:txBody>
      </p:sp>
      <p:sp>
        <p:nvSpPr>
          <p:cNvPr id="33" name="Tekstvak 32"/>
          <p:cNvSpPr txBox="1"/>
          <p:nvPr/>
        </p:nvSpPr>
        <p:spPr>
          <a:xfrm>
            <a:off x="6366003" y="4959017"/>
            <a:ext cx="360004" cy="342884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accent1"/>
                </a:solidFill>
              </a:rPr>
              <a:t>D</a:t>
            </a:r>
          </a:p>
        </p:txBody>
      </p:sp>
      <p:sp>
        <p:nvSpPr>
          <p:cNvPr id="34" name="Tekstvak 33"/>
          <p:cNvSpPr txBox="1"/>
          <p:nvPr/>
        </p:nvSpPr>
        <p:spPr>
          <a:xfrm>
            <a:off x="5825997" y="2168985"/>
            <a:ext cx="5850065" cy="2610030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>
                <a:solidFill>
                  <a:schemeClr val="bg1"/>
                </a:solidFill>
              </a:rPr>
              <a:t>Let a </a:t>
            </a:r>
            <a:r>
              <a:rPr lang="nl-BE" b="1" dirty="0">
                <a:solidFill>
                  <a:schemeClr val="bg1"/>
                </a:solidFill>
              </a:rPr>
              <a:t>Set of </a:t>
            </a:r>
            <a:r>
              <a:rPr lang="nl-BE" b="1" dirty="0" err="1">
                <a:solidFill>
                  <a:schemeClr val="bg1"/>
                </a:solidFill>
              </a:rPr>
              <a:t>Groups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perform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the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role</a:t>
            </a:r>
            <a:r>
              <a:rPr lang="nl-BE" dirty="0">
                <a:solidFill>
                  <a:schemeClr val="bg1"/>
                </a:solidFill>
              </a:rPr>
              <a:t> of </a:t>
            </a:r>
            <a:r>
              <a:rPr lang="nl-BE" b="1" dirty="0" err="1">
                <a:solidFill>
                  <a:schemeClr val="bg1"/>
                </a:solidFill>
              </a:rPr>
              <a:t>Reconnaissance</a:t>
            </a:r>
            <a:r>
              <a:rPr lang="nl-BE" b="1" dirty="0">
                <a:solidFill>
                  <a:schemeClr val="bg1"/>
                </a:solidFill>
              </a:rPr>
              <a:t> (</a:t>
            </a:r>
            <a:r>
              <a:rPr lang="nl-BE" b="1" dirty="0" err="1">
                <a:solidFill>
                  <a:schemeClr val="bg1"/>
                </a:solidFill>
              </a:rPr>
              <a:t>Recce</a:t>
            </a:r>
            <a:r>
              <a:rPr lang="nl-BE" b="1" dirty="0">
                <a:solidFill>
                  <a:schemeClr val="bg1"/>
                </a:solidFill>
              </a:rPr>
              <a:t>) </a:t>
            </a:r>
            <a:r>
              <a:rPr lang="nl-BE" dirty="0">
                <a:solidFill>
                  <a:schemeClr val="bg1"/>
                </a:solidFill>
              </a:rPr>
              <a:t> or </a:t>
            </a:r>
            <a:r>
              <a:rPr lang="nl-BE" b="1" dirty="0">
                <a:solidFill>
                  <a:schemeClr val="bg1"/>
                </a:solidFill>
              </a:rPr>
              <a:t>Forward Air Control [</a:t>
            </a:r>
            <a:r>
              <a:rPr lang="nl-BE" b="1" dirty="0" err="1">
                <a:solidFill>
                  <a:schemeClr val="bg1"/>
                </a:solidFill>
              </a:rPr>
              <a:t>Airborne</a:t>
            </a:r>
            <a:r>
              <a:rPr lang="nl-BE" b="1" dirty="0">
                <a:solidFill>
                  <a:schemeClr val="bg1"/>
                </a:solidFill>
              </a:rPr>
              <a:t>] (FAC[A])</a:t>
            </a:r>
            <a:r>
              <a:rPr lang="nl-BE" dirty="0">
                <a:solidFill>
                  <a:schemeClr val="bg1"/>
                </a:solidFill>
              </a:rPr>
              <a:t>, </a:t>
            </a:r>
            <a:r>
              <a:rPr lang="nl-BE" dirty="0" err="1">
                <a:solidFill>
                  <a:schemeClr val="bg1"/>
                </a:solidFill>
              </a:rPr>
              <a:t>which</a:t>
            </a:r>
            <a:r>
              <a:rPr lang="nl-BE" dirty="0">
                <a:solidFill>
                  <a:schemeClr val="bg1"/>
                </a:solidFill>
              </a:rPr>
              <a:t> are </a:t>
            </a:r>
            <a:r>
              <a:rPr lang="nl-BE" dirty="0" err="1">
                <a:solidFill>
                  <a:schemeClr val="bg1"/>
                </a:solidFill>
              </a:rPr>
              <a:t>performing</a:t>
            </a:r>
            <a:r>
              <a:rPr lang="nl-BE" dirty="0">
                <a:solidFill>
                  <a:schemeClr val="bg1"/>
                </a:solidFill>
              </a:rPr>
              <a:t> at </a:t>
            </a:r>
            <a:r>
              <a:rPr lang="nl-BE" dirty="0" err="1">
                <a:solidFill>
                  <a:schemeClr val="bg1"/>
                </a:solidFill>
              </a:rPr>
              <a:t>defined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b="1" dirty="0" err="1">
                <a:solidFill>
                  <a:schemeClr val="bg1"/>
                </a:solidFill>
              </a:rPr>
              <a:t>intervals</a:t>
            </a:r>
            <a:r>
              <a:rPr lang="nl-BE" dirty="0">
                <a:solidFill>
                  <a:schemeClr val="bg1"/>
                </a:solidFill>
              </a:rPr>
              <a:t> a </a:t>
            </a:r>
            <a:r>
              <a:rPr lang="nl-BE" b="1" dirty="0" err="1">
                <a:solidFill>
                  <a:schemeClr val="bg1"/>
                </a:solidFill>
              </a:rPr>
              <a:t>detection</a:t>
            </a:r>
            <a:r>
              <a:rPr lang="nl-BE" dirty="0">
                <a:solidFill>
                  <a:schemeClr val="bg1"/>
                </a:solidFill>
              </a:rPr>
              <a:t> of </a:t>
            </a:r>
            <a:r>
              <a:rPr lang="nl-BE" dirty="0" err="1">
                <a:solidFill>
                  <a:schemeClr val="bg1"/>
                </a:solidFill>
              </a:rPr>
              <a:t>enemy</a:t>
            </a:r>
            <a:r>
              <a:rPr lang="nl-BE" dirty="0">
                <a:solidFill>
                  <a:schemeClr val="bg1"/>
                </a:solidFill>
              </a:rPr>
              <a:t> units..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b="1" dirty="0">
                <a:solidFill>
                  <a:schemeClr val="bg1"/>
                </a:solidFill>
              </a:rPr>
              <a:t>DETECTION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derived</a:t>
            </a:r>
            <a:r>
              <a:rPr lang="nl-BE" dirty="0">
                <a:solidFill>
                  <a:schemeClr val="bg1"/>
                </a:solidFill>
              </a:rPr>
              <a:t> classes </a:t>
            </a:r>
            <a:r>
              <a:rPr lang="nl-BE" dirty="0" err="1">
                <a:solidFill>
                  <a:schemeClr val="bg1"/>
                </a:solidFill>
              </a:rPr>
              <a:t>apply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various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b="1" dirty="0" err="1">
                <a:solidFill>
                  <a:schemeClr val="bg1"/>
                </a:solidFill>
              </a:rPr>
              <a:t>detection</a:t>
            </a:r>
            <a:r>
              <a:rPr lang="nl-BE" b="1" dirty="0">
                <a:solidFill>
                  <a:schemeClr val="bg1"/>
                </a:solidFill>
              </a:rPr>
              <a:t> </a:t>
            </a:r>
            <a:r>
              <a:rPr lang="nl-BE" b="1" dirty="0" err="1">
                <a:solidFill>
                  <a:schemeClr val="bg1"/>
                </a:solidFill>
              </a:rPr>
              <a:t>techniques</a:t>
            </a:r>
            <a:r>
              <a:rPr lang="nl-BE" dirty="0">
                <a:solidFill>
                  <a:schemeClr val="bg1"/>
                </a:solidFill>
              </a:rPr>
              <a:t>, filter </a:t>
            </a:r>
            <a:r>
              <a:rPr lang="nl-BE" dirty="0" err="1">
                <a:solidFill>
                  <a:schemeClr val="bg1"/>
                </a:solidFill>
              </a:rPr>
              <a:t>the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detection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results</a:t>
            </a:r>
            <a:r>
              <a:rPr lang="nl-BE" dirty="0">
                <a:solidFill>
                  <a:schemeClr val="bg1"/>
                </a:solidFill>
              </a:rPr>
              <a:t>, </a:t>
            </a:r>
            <a:r>
              <a:rPr lang="nl-BE" dirty="0" err="1">
                <a:solidFill>
                  <a:schemeClr val="bg1"/>
                </a:solidFill>
              </a:rPr>
              <a:t>and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b="1" dirty="0" err="1">
                <a:solidFill>
                  <a:schemeClr val="bg1"/>
                </a:solidFill>
              </a:rPr>
              <a:t>group</a:t>
            </a:r>
            <a:r>
              <a:rPr lang="nl-BE" b="1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the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detected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b="1" dirty="0" err="1">
                <a:solidFill>
                  <a:schemeClr val="bg1"/>
                </a:solidFill>
              </a:rPr>
              <a:t>enemy</a:t>
            </a:r>
            <a:r>
              <a:rPr lang="nl-BE" b="1" dirty="0">
                <a:solidFill>
                  <a:schemeClr val="bg1"/>
                </a:solidFill>
              </a:rPr>
              <a:t> units </a:t>
            </a:r>
            <a:r>
              <a:rPr lang="nl-BE" dirty="0" err="1">
                <a:solidFill>
                  <a:schemeClr val="bg1"/>
                </a:solidFill>
              </a:rPr>
              <a:t>upon</a:t>
            </a:r>
            <a:r>
              <a:rPr lang="nl-BE" dirty="0">
                <a:solidFill>
                  <a:schemeClr val="bg1"/>
                </a:solidFill>
              </a:rPr>
              <a:t> a </a:t>
            </a:r>
            <a:r>
              <a:rPr lang="nl-BE" b="1" dirty="0" err="1">
                <a:solidFill>
                  <a:schemeClr val="bg1"/>
                </a:solidFill>
              </a:rPr>
              <a:t>defined</a:t>
            </a:r>
            <a:r>
              <a:rPr lang="nl-BE" b="1" dirty="0">
                <a:solidFill>
                  <a:schemeClr val="bg1"/>
                </a:solidFill>
              </a:rPr>
              <a:t> </a:t>
            </a:r>
            <a:r>
              <a:rPr lang="nl-BE" b="1" dirty="0" err="1">
                <a:solidFill>
                  <a:schemeClr val="bg1"/>
                </a:solidFill>
              </a:rPr>
              <a:t>grouping</a:t>
            </a:r>
            <a:r>
              <a:rPr lang="nl-BE" b="1" dirty="0">
                <a:solidFill>
                  <a:schemeClr val="bg1"/>
                </a:solidFill>
              </a:rPr>
              <a:t> </a:t>
            </a:r>
            <a:r>
              <a:rPr lang="nl-BE" b="1" dirty="0" err="1">
                <a:solidFill>
                  <a:schemeClr val="bg1"/>
                </a:solidFill>
              </a:rPr>
              <a:t>method</a:t>
            </a:r>
            <a:r>
              <a:rPr lang="nl-BE" dirty="0">
                <a:solidFill>
                  <a:schemeClr val="bg1"/>
                </a:solidFill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>
                <a:solidFill>
                  <a:schemeClr val="bg1"/>
                </a:solidFill>
              </a:rPr>
              <a:t>Report </a:t>
            </a:r>
            <a:r>
              <a:rPr lang="nl-BE" dirty="0" err="1">
                <a:solidFill>
                  <a:schemeClr val="bg1"/>
                </a:solidFill>
              </a:rPr>
              <a:t>any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detection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to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friendlies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upon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request</a:t>
            </a:r>
            <a:r>
              <a:rPr lang="nl-BE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1685951" y="3699003"/>
            <a:ext cx="720008" cy="360005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 err="1">
                <a:solidFill>
                  <a:schemeClr val="accent1"/>
                </a:solidFill>
              </a:rPr>
              <a:t>Recce</a:t>
            </a:r>
            <a:endParaRPr lang="nl-BE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0899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Boog 34"/>
          <p:cNvSpPr/>
          <p:nvPr/>
        </p:nvSpPr>
        <p:spPr>
          <a:xfrm>
            <a:off x="-6788533" y="-5405488"/>
            <a:ext cx="18194592" cy="18194592"/>
          </a:xfrm>
          <a:prstGeom prst="arc">
            <a:avLst>
              <a:gd name="adj1" fmla="val 18167660"/>
              <a:gd name="adj2" fmla="val 1993714"/>
            </a:avLst>
          </a:prstGeom>
          <a:solidFill>
            <a:schemeClr val="tx1">
              <a:lumMod val="95000"/>
              <a:alpha val="25000"/>
            </a:schemeClr>
          </a:solidFill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7" name="Ovaal 16"/>
          <p:cNvSpPr/>
          <p:nvPr/>
        </p:nvSpPr>
        <p:spPr>
          <a:xfrm>
            <a:off x="3125967" y="3227271"/>
            <a:ext cx="2743060" cy="2811758"/>
          </a:xfrm>
          <a:prstGeom prst="ellipse">
            <a:avLst/>
          </a:prstGeom>
          <a:solidFill>
            <a:schemeClr val="accent3">
              <a:alpha val="50196"/>
            </a:schemeClr>
          </a:solidFill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endParaRPr lang="nl-BE" b="1" dirty="0">
              <a:solidFill>
                <a:schemeClr val="accent1"/>
              </a:solidFill>
            </a:endParaRPr>
          </a:p>
        </p:txBody>
      </p:sp>
      <p:sp>
        <p:nvSpPr>
          <p:cNvPr id="26" name="Ovaal 25"/>
          <p:cNvSpPr/>
          <p:nvPr/>
        </p:nvSpPr>
        <p:spPr>
          <a:xfrm>
            <a:off x="7536016" y="3699003"/>
            <a:ext cx="2743060" cy="2811758"/>
          </a:xfrm>
          <a:prstGeom prst="ellipse">
            <a:avLst/>
          </a:prstGeom>
          <a:solidFill>
            <a:schemeClr val="accent3">
              <a:alpha val="50196"/>
            </a:schemeClr>
          </a:solidFill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endParaRPr lang="nl-BE" b="1" dirty="0">
              <a:solidFill>
                <a:schemeClr val="accent1"/>
              </a:solidFill>
            </a:endParaRPr>
          </a:p>
        </p:txBody>
      </p:sp>
      <p:cxnSp>
        <p:nvCxnSpPr>
          <p:cNvPr id="45" name="Rechte verbindingslijn met pijl 44"/>
          <p:cNvCxnSpPr>
            <a:stCxn id="4" idx="3"/>
            <a:endCxn id="28" idx="0"/>
          </p:cNvCxnSpPr>
          <p:nvPr/>
        </p:nvCxnSpPr>
        <p:spPr>
          <a:xfrm>
            <a:off x="2675962" y="3698926"/>
            <a:ext cx="6040663" cy="1215035"/>
          </a:xfrm>
          <a:prstGeom prst="straightConnector1">
            <a:avLst/>
          </a:prstGeom>
          <a:ln w="9525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Rechte verbindingslijn met pijl 48"/>
          <p:cNvCxnSpPr>
            <a:stCxn id="4" idx="3"/>
            <a:endCxn id="32" idx="1"/>
          </p:cNvCxnSpPr>
          <p:nvPr/>
        </p:nvCxnSpPr>
        <p:spPr>
          <a:xfrm>
            <a:off x="2675962" y="3698926"/>
            <a:ext cx="5400060" cy="1915411"/>
          </a:xfrm>
          <a:prstGeom prst="straightConnector1">
            <a:avLst/>
          </a:prstGeom>
          <a:ln w="9525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err="1"/>
              <a:t>detection</a:t>
            </a:r>
            <a:r>
              <a:rPr lang="nl-BE" dirty="0"/>
              <a:t> run #5 – area unit </a:t>
            </a:r>
            <a:r>
              <a:rPr lang="nl-BE" dirty="0" err="1"/>
              <a:t>becomes</a:t>
            </a:r>
            <a:r>
              <a:rPr lang="nl-BE" dirty="0"/>
              <a:t> </a:t>
            </a:r>
            <a:r>
              <a:rPr lang="nl-BE" dirty="0" err="1"/>
              <a:t>undetected</a:t>
            </a:r>
            <a:endParaRPr lang="nl-BE" dirty="0"/>
          </a:p>
        </p:txBody>
      </p:sp>
      <p:grpSp>
        <p:nvGrpSpPr>
          <p:cNvPr id="3" name="Group 80"/>
          <p:cNvGrpSpPr/>
          <p:nvPr/>
        </p:nvGrpSpPr>
        <p:grpSpPr>
          <a:xfrm>
            <a:off x="1775952" y="3429000"/>
            <a:ext cx="900010" cy="539852"/>
            <a:chOff x="875941" y="4540516"/>
            <a:chExt cx="900010" cy="539852"/>
          </a:xfrm>
        </p:grpSpPr>
        <p:sp>
          <p:nvSpPr>
            <p:cNvPr id="4" name="Rectangle 81"/>
            <p:cNvSpPr/>
            <p:nvPr/>
          </p:nvSpPr>
          <p:spPr>
            <a:xfrm>
              <a:off x="875941" y="4540516"/>
              <a:ext cx="900010" cy="539852"/>
            </a:xfrm>
            <a:prstGeom prst="rect">
              <a:avLst/>
            </a:prstGeom>
            <a:solidFill>
              <a:srgbClr val="80FEFF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Connector 82"/>
            <p:cNvCxnSpPr/>
            <p:nvPr/>
          </p:nvCxnSpPr>
          <p:spPr>
            <a:xfrm flipV="1">
              <a:off x="875941" y="4550451"/>
              <a:ext cx="900010" cy="529917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 80"/>
            <p:cNvSpPr/>
            <p:nvPr/>
          </p:nvSpPr>
          <p:spPr>
            <a:xfrm>
              <a:off x="1100943" y="4728750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Oval 84"/>
            <p:cNvSpPr/>
            <p:nvPr/>
          </p:nvSpPr>
          <p:spPr>
            <a:xfrm>
              <a:off x="1181379" y="4949073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85"/>
            <p:cNvSpPr/>
            <p:nvPr/>
          </p:nvSpPr>
          <p:spPr>
            <a:xfrm>
              <a:off x="1292194" y="4949073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6"/>
            <p:cNvSpPr/>
            <p:nvPr/>
          </p:nvSpPr>
          <p:spPr>
            <a:xfrm>
              <a:off x="1404290" y="4952226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134"/>
          <p:cNvGrpSpPr/>
          <p:nvPr/>
        </p:nvGrpSpPr>
        <p:grpSpPr>
          <a:xfrm>
            <a:off x="8637543" y="4834879"/>
            <a:ext cx="540006" cy="540006"/>
            <a:chOff x="6920398" y="2520268"/>
            <a:chExt cx="540006" cy="540006"/>
          </a:xfrm>
        </p:grpSpPr>
        <p:sp>
          <p:nvSpPr>
            <p:cNvPr id="28" name="Rectangle 135"/>
            <p:cNvSpPr/>
            <p:nvPr/>
          </p:nvSpPr>
          <p:spPr>
            <a:xfrm rot="18900000">
              <a:off x="6920398" y="2520268"/>
              <a:ext cx="540006" cy="540006"/>
            </a:xfrm>
            <a:prstGeom prst="rect">
              <a:avLst/>
            </a:pr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123"/>
            <p:cNvSpPr/>
            <p:nvPr/>
          </p:nvSpPr>
          <p:spPr>
            <a:xfrm>
              <a:off x="6983976" y="2967456"/>
              <a:ext cx="412848" cy="69643"/>
            </a:xfrm>
            <a:custGeom>
              <a:avLst/>
              <a:gdLst>
                <a:gd name="connsiteX0" fmla="*/ 0 w 810009"/>
                <a:gd name="connsiteY0" fmla="*/ 0 h 180002"/>
                <a:gd name="connsiteX1" fmla="*/ 810009 w 810009"/>
                <a:gd name="connsiteY1" fmla="*/ 0 h 180002"/>
                <a:gd name="connsiteX2" fmla="*/ 810009 w 810009"/>
                <a:gd name="connsiteY2" fmla="*/ 180002 h 180002"/>
                <a:gd name="connsiteX3" fmla="*/ 0 w 810009"/>
                <a:gd name="connsiteY3" fmla="*/ 180002 h 180002"/>
                <a:gd name="connsiteX4" fmla="*/ 0 w 810009"/>
                <a:gd name="connsiteY4" fmla="*/ 0 h 180002"/>
                <a:gd name="connsiteX0" fmla="*/ 0 w 810009"/>
                <a:gd name="connsiteY0" fmla="*/ 3482 h 183484"/>
                <a:gd name="connsiteX1" fmla="*/ 399487 w 810009"/>
                <a:gd name="connsiteY1" fmla="*/ 0 h 183484"/>
                <a:gd name="connsiteX2" fmla="*/ 810009 w 810009"/>
                <a:gd name="connsiteY2" fmla="*/ 3482 h 183484"/>
                <a:gd name="connsiteX3" fmla="*/ 810009 w 810009"/>
                <a:gd name="connsiteY3" fmla="*/ 183484 h 183484"/>
                <a:gd name="connsiteX4" fmla="*/ 0 w 810009"/>
                <a:gd name="connsiteY4" fmla="*/ 183484 h 183484"/>
                <a:gd name="connsiteX5" fmla="*/ 0 w 810009"/>
                <a:gd name="connsiteY5" fmla="*/ 3482 h 183484"/>
                <a:gd name="connsiteX0" fmla="*/ 0 w 810009"/>
                <a:gd name="connsiteY0" fmla="*/ 3482 h 183484"/>
                <a:gd name="connsiteX1" fmla="*/ 239943 w 810009"/>
                <a:gd name="connsiteY1" fmla="*/ 2381 h 183484"/>
                <a:gd name="connsiteX2" fmla="*/ 399487 w 810009"/>
                <a:gd name="connsiteY2" fmla="*/ 0 h 183484"/>
                <a:gd name="connsiteX3" fmla="*/ 810009 w 810009"/>
                <a:gd name="connsiteY3" fmla="*/ 3482 h 183484"/>
                <a:gd name="connsiteX4" fmla="*/ 810009 w 810009"/>
                <a:gd name="connsiteY4" fmla="*/ 183484 h 183484"/>
                <a:gd name="connsiteX5" fmla="*/ 0 w 810009"/>
                <a:gd name="connsiteY5" fmla="*/ 183484 h 183484"/>
                <a:gd name="connsiteX6" fmla="*/ 0 w 810009"/>
                <a:gd name="connsiteY6" fmla="*/ 3482 h 183484"/>
                <a:gd name="connsiteX0" fmla="*/ 0 w 810009"/>
                <a:gd name="connsiteY0" fmla="*/ 5863 h 185865"/>
                <a:gd name="connsiteX1" fmla="*/ 239943 w 810009"/>
                <a:gd name="connsiteY1" fmla="*/ 4762 h 185865"/>
                <a:gd name="connsiteX2" fmla="*/ 399487 w 810009"/>
                <a:gd name="connsiteY2" fmla="*/ 2381 h 185865"/>
                <a:gd name="connsiteX3" fmla="*/ 556650 w 810009"/>
                <a:gd name="connsiteY3" fmla="*/ 0 h 185865"/>
                <a:gd name="connsiteX4" fmla="*/ 810009 w 810009"/>
                <a:gd name="connsiteY4" fmla="*/ 5863 h 185865"/>
                <a:gd name="connsiteX5" fmla="*/ 810009 w 810009"/>
                <a:gd name="connsiteY5" fmla="*/ 185865 h 185865"/>
                <a:gd name="connsiteX6" fmla="*/ 0 w 810009"/>
                <a:gd name="connsiteY6" fmla="*/ 185865 h 185865"/>
                <a:gd name="connsiteX7" fmla="*/ 0 w 810009"/>
                <a:gd name="connsiteY7" fmla="*/ 5863 h 185865"/>
                <a:gd name="connsiteX0" fmla="*/ 0 w 901449"/>
                <a:gd name="connsiteY0" fmla="*/ 185865 h 277305"/>
                <a:gd name="connsiteX1" fmla="*/ 0 w 901449"/>
                <a:gd name="connsiteY1" fmla="*/ 5863 h 277305"/>
                <a:gd name="connsiteX2" fmla="*/ 239943 w 901449"/>
                <a:gd name="connsiteY2" fmla="*/ 4762 h 277305"/>
                <a:gd name="connsiteX3" fmla="*/ 399487 w 901449"/>
                <a:gd name="connsiteY3" fmla="*/ 2381 h 277305"/>
                <a:gd name="connsiteX4" fmla="*/ 556650 w 901449"/>
                <a:gd name="connsiteY4" fmla="*/ 0 h 277305"/>
                <a:gd name="connsiteX5" fmla="*/ 810009 w 901449"/>
                <a:gd name="connsiteY5" fmla="*/ 5863 h 277305"/>
                <a:gd name="connsiteX6" fmla="*/ 901449 w 901449"/>
                <a:gd name="connsiteY6" fmla="*/ 277305 h 277305"/>
                <a:gd name="connsiteX0" fmla="*/ 0 w 810009"/>
                <a:gd name="connsiteY0" fmla="*/ 185865 h 185865"/>
                <a:gd name="connsiteX1" fmla="*/ 0 w 810009"/>
                <a:gd name="connsiteY1" fmla="*/ 5863 h 185865"/>
                <a:gd name="connsiteX2" fmla="*/ 239943 w 810009"/>
                <a:gd name="connsiteY2" fmla="*/ 4762 h 185865"/>
                <a:gd name="connsiteX3" fmla="*/ 399487 w 810009"/>
                <a:gd name="connsiteY3" fmla="*/ 2381 h 185865"/>
                <a:gd name="connsiteX4" fmla="*/ 556650 w 810009"/>
                <a:gd name="connsiteY4" fmla="*/ 0 h 185865"/>
                <a:gd name="connsiteX5" fmla="*/ 810009 w 810009"/>
                <a:gd name="connsiteY5" fmla="*/ 5863 h 185865"/>
                <a:gd name="connsiteX0" fmla="*/ 0 w 810009"/>
                <a:gd name="connsiteY0" fmla="*/ 5863 h 5863"/>
                <a:gd name="connsiteX1" fmla="*/ 239943 w 810009"/>
                <a:gd name="connsiteY1" fmla="*/ 4762 h 5863"/>
                <a:gd name="connsiteX2" fmla="*/ 399487 w 810009"/>
                <a:gd name="connsiteY2" fmla="*/ 2381 h 5863"/>
                <a:gd name="connsiteX3" fmla="*/ 556650 w 810009"/>
                <a:gd name="connsiteY3" fmla="*/ 0 h 5863"/>
                <a:gd name="connsiteX4" fmla="*/ 810009 w 810009"/>
                <a:gd name="connsiteY4" fmla="*/ 5863 h 5863"/>
                <a:gd name="connsiteX0" fmla="*/ 0 w 10000"/>
                <a:gd name="connsiteY0" fmla="*/ 10000 h 227443"/>
                <a:gd name="connsiteX1" fmla="*/ 2962 w 10000"/>
                <a:gd name="connsiteY1" fmla="*/ 8122 h 227443"/>
                <a:gd name="connsiteX2" fmla="*/ 4961 w 10000"/>
                <a:gd name="connsiteY2" fmla="*/ 227443 h 227443"/>
                <a:gd name="connsiteX3" fmla="*/ 6872 w 10000"/>
                <a:gd name="connsiteY3" fmla="*/ 0 h 227443"/>
                <a:gd name="connsiteX4" fmla="*/ 10000 w 10000"/>
                <a:gd name="connsiteY4" fmla="*/ 10000 h 227443"/>
                <a:gd name="connsiteX0" fmla="*/ 0 w 9853"/>
                <a:gd name="connsiteY0" fmla="*/ 12185 h 229628"/>
                <a:gd name="connsiteX1" fmla="*/ 2962 w 9853"/>
                <a:gd name="connsiteY1" fmla="*/ 10307 h 229628"/>
                <a:gd name="connsiteX2" fmla="*/ 4961 w 9853"/>
                <a:gd name="connsiteY2" fmla="*/ 229628 h 229628"/>
                <a:gd name="connsiteX3" fmla="*/ 6872 w 9853"/>
                <a:gd name="connsiteY3" fmla="*/ 2185 h 229628"/>
                <a:gd name="connsiteX4" fmla="*/ 9853 w 9853"/>
                <a:gd name="connsiteY4" fmla="*/ 0 h 229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53" h="229628">
                  <a:moveTo>
                    <a:pt x="0" y="12185"/>
                  </a:moveTo>
                  <a:lnTo>
                    <a:pt x="2962" y="10307"/>
                  </a:lnTo>
                  <a:cubicBezTo>
                    <a:pt x="3628" y="83414"/>
                    <a:pt x="4295" y="156521"/>
                    <a:pt x="4961" y="229628"/>
                  </a:cubicBezTo>
                  <a:lnTo>
                    <a:pt x="6872" y="2185"/>
                  </a:lnTo>
                  <a:lnTo>
                    <a:pt x="9853" y="0"/>
                  </a:lnTo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80"/>
            <p:cNvSpPr/>
            <p:nvPr/>
          </p:nvSpPr>
          <p:spPr>
            <a:xfrm>
              <a:off x="6965398" y="2689978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64"/>
          <p:cNvGrpSpPr/>
          <p:nvPr/>
        </p:nvGrpSpPr>
        <p:grpSpPr>
          <a:xfrm>
            <a:off x="8076022" y="5409022"/>
            <a:ext cx="545140" cy="622884"/>
            <a:chOff x="10596050" y="3609156"/>
            <a:chExt cx="630007" cy="719854"/>
          </a:xfrm>
        </p:grpSpPr>
        <p:sp>
          <p:nvSpPr>
            <p:cNvPr id="32" name="Rectangle 4"/>
            <p:cNvSpPr/>
            <p:nvPr/>
          </p:nvSpPr>
          <p:spPr>
            <a:xfrm>
              <a:off x="10596050" y="3609156"/>
              <a:ext cx="630007" cy="719854"/>
            </a:xfrm>
            <a:custGeom>
              <a:avLst/>
              <a:gdLst>
                <a:gd name="connsiteX0" fmla="*/ 0 w 540006"/>
                <a:gd name="connsiteY0" fmla="*/ 0 h 540006"/>
                <a:gd name="connsiteX1" fmla="*/ 540006 w 540006"/>
                <a:gd name="connsiteY1" fmla="*/ 0 h 540006"/>
                <a:gd name="connsiteX2" fmla="*/ 540006 w 540006"/>
                <a:gd name="connsiteY2" fmla="*/ 540006 h 540006"/>
                <a:gd name="connsiteX3" fmla="*/ 0 w 540006"/>
                <a:gd name="connsiteY3" fmla="*/ 540006 h 540006"/>
                <a:gd name="connsiteX4" fmla="*/ 0 w 540006"/>
                <a:gd name="connsiteY4" fmla="*/ 0 h 540006"/>
                <a:gd name="connsiteX0" fmla="*/ 0 w 540006"/>
                <a:gd name="connsiteY0" fmla="*/ 939 h 540945"/>
                <a:gd name="connsiteX1" fmla="*/ 276676 w 540006"/>
                <a:gd name="connsiteY1" fmla="*/ 0 h 540945"/>
                <a:gd name="connsiteX2" fmla="*/ 540006 w 540006"/>
                <a:gd name="connsiteY2" fmla="*/ 939 h 540945"/>
                <a:gd name="connsiteX3" fmla="*/ 540006 w 540006"/>
                <a:gd name="connsiteY3" fmla="*/ 540945 h 540945"/>
                <a:gd name="connsiteX4" fmla="*/ 0 w 540006"/>
                <a:gd name="connsiteY4" fmla="*/ 540945 h 540945"/>
                <a:gd name="connsiteX5" fmla="*/ 0 w 540006"/>
                <a:gd name="connsiteY5" fmla="*/ 939 h 540945"/>
                <a:gd name="connsiteX0" fmla="*/ 0 w 540006"/>
                <a:gd name="connsiteY0" fmla="*/ 268728 h 808734"/>
                <a:gd name="connsiteX1" fmla="*/ 279941 w 540006"/>
                <a:gd name="connsiteY1" fmla="*/ 0 h 808734"/>
                <a:gd name="connsiteX2" fmla="*/ 540006 w 540006"/>
                <a:gd name="connsiteY2" fmla="*/ 268728 h 808734"/>
                <a:gd name="connsiteX3" fmla="*/ 540006 w 540006"/>
                <a:gd name="connsiteY3" fmla="*/ 808734 h 808734"/>
                <a:gd name="connsiteX4" fmla="*/ 0 w 540006"/>
                <a:gd name="connsiteY4" fmla="*/ 808734 h 808734"/>
                <a:gd name="connsiteX5" fmla="*/ 0 w 540006"/>
                <a:gd name="connsiteY5" fmla="*/ 268728 h 808734"/>
                <a:gd name="connsiteX0" fmla="*/ 0 w 631446"/>
                <a:gd name="connsiteY0" fmla="*/ 808734 h 900174"/>
                <a:gd name="connsiteX1" fmla="*/ 0 w 631446"/>
                <a:gd name="connsiteY1" fmla="*/ 268728 h 900174"/>
                <a:gd name="connsiteX2" fmla="*/ 279941 w 631446"/>
                <a:gd name="connsiteY2" fmla="*/ 0 h 900174"/>
                <a:gd name="connsiteX3" fmla="*/ 540006 w 631446"/>
                <a:gd name="connsiteY3" fmla="*/ 268728 h 900174"/>
                <a:gd name="connsiteX4" fmla="*/ 631446 w 631446"/>
                <a:gd name="connsiteY4" fmla="*/ 900174 h 900174"/>
                <a:gd name="connsiteX0" fmla="*/ 0 w 562866"/>
                <a:gd name="connsiteY0" fmla="*/ 808734 h 834860"/>
                <a:gd name="connsiteX1" fmla="*/ 0 w 562866"/>
                <a:gd name="connsiteY1" fmla="*/ 268728 h 834860"/>
                <a:gd name="connsiteX2" fmla="*/ 279941 w 562866"/>
                <a:gd name="connsiteY2" fmla="*/ 0 h 834860"/>
                <a:gd name="connsiteX3" fmla="*/ 540006 w 562866"/>
                <a:gd name="connsiteY3" fmla="*/ 268728 h 834860"/>
                <a:gd name="connsiteX4" fmla="*/ 562866 w 562866"/>
                <a:gd name="connsiteY4" fmla="*/ 834860 h 834860"/>
                <a:gd name="connsiteX0" fmla="*/ 0 w 553068"/>
                <a:gd name="connsiteY0" fmla="*/ 808734 h 815266"/>
                <a:gd name="connsiteX1" fmla="*/ 0 w 553068"/>
                <a:gd name="connsiteY1" fmla="*/ 268728 h 815266"/>
                <a:gd name="connsiteX2" fmla="*/ 279941 w 553068"/>
                <a:gd name="connsiteY2" fmla="*/ 0 h 815266"/>
                <a:gd name="connsiteX3" fmla="*/ 540006 w 553068"/>
                <a:gd name="connsiteY3" fmla="*/ 268728 h 815266"/>
                <a:gd name="connsiteX4" fmla="*/ 553068 w 553068"/>
                <a:gd name="connsiteY4" fmla="*/ 815266 h 815266"/>
                <a:gd name="connsiteX0" fmla="*/ 0 w 540006"/>
                <a:gd name="connsiteY0" fmla="*/ 808734 h 815266"/>
                <a:gd name="connsiteX1" fmla="*/ 0 w 540006"/>
                <a:gd name="connsiteY1" fmla="*/ 268728 h 815266"/>
                <a:gd name="connsiteX2" fmla="*/ 279941 w 540006"/>
                <a:gd name="connsiteY2" fmla="*/ 0 h 815266"/>
                <a:gd name="connsiteX3" fmla="*/ 540006 w 540006"/>
                <a:gd name="connsiteY3" fmla="*/ 268728 h 815266"/>
                <a:gd name="connsiteX4" fmla="*/ 540005 w 540006"/>
                <a:gd name="connsiteY4" fmla="*/ 815266 h 815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0006" h="815266">
                  <a:moveTo>
                    <a:pt x="0" y="808734"/>
                  </a:moveTo>
                  <a:lnTo>
                    <a:pt x="0" y="268728"/>
                  </a:lnTo>
                  <a:lnTo>
                    <a:pt x="279941" y="0"/>
                  </a:lnTo>
                  <a:lnTo>
                    <a:pt x="540006" y="268728"/>
                  </a:lnTo>
                  <a:cubicBezTo>
                    <a:pt x="540006" y="448730"/>
                    <a:pt x="540005" y="815266"/>
                    <a:pt x="540005" y="815266"/>
                  </a:cubicBezTo>
                </a:path>
              </a:pathLst>
            </a:cu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3" name="Flowchart: Collate 67"/>
            <p:cNvSpPr/>
            <p:nvPr/>
          </p:nvSpPr>
          <p:spPr>
            <a:xfrm rot="5400000">
              <a:off x="10823990" y="3891919"/>
              <a:ext cx="174126" cy="348252"/>
            </a:xfrm>
            <a:prstGeom prst="flowChartCollat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TextBox 72"/>
            <p:cNvSpPr txBox="1"/>
            <p:nvPr/>
          </p:nvSpPr>
          <p:spPr>
            <a:xfrm>
              <a:off x="10641050" y="3666907"/>
              <a:ext cx="540006" cy="302099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algn="ctr"/>
              <a:r>
                <a:rPr lang="hu-HU" b="1" dirty="0">
                  <a:solidFill>
                    <a:sysClr val="windowText" lastClr="000000"/>
                  </a:solidFill>
                </a:rPr>
                <a:t>A</a:t>
              </a:r>
              <a:endParaRPr lang="en-US" b="1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37" name="Tekstvak 36"/>
          <p:cNvSpPr txBox="1"/>
          <p:nvPr/>
        </p:nvSpPr>
        <p:spPr>
          <a:xfrm>
            <a:off x="7986021" y="5139019"/>
            <a:ext cx="374394" cy="360004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38" name="Tekstvak 37"/>
          <p:cNvSpPr txBox="1"/>
          <p:nvPr/>
        </p:nvSpPr>
        <p:spPr>
          <a:xfrm>
            <a:off x="8976032" y="4509473"/>
            <a:ext cx="374394" cy="360004"/>
          </a:xfrm>
          <a:prstGeom prst="rect">
            <a:avLst/>
          </a:prstGeom>
          <a:solidFill>
            <a:schemeClr val="accent1"/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D</a:t>
            </a:r>
          </a:p>
        </p:txBody>
      </p:sp>
      <p:cxnSp>
        <p:nvCxnSpPr>
          <p:cNvPr id="52" name="Rechte verbindingslijn met pijl 51"/>
          <p:cNvCxnSpPr>
            <a:stCxn id="4" idx="3"/>
            <a:endCxn id="40" idx="0"/>
          </p:cNvCxnSpPr>
          <p:nvPr/>
        </p:nvCxnSpPr>
        <p:spPr>
          <a:xfrm>
            <a:off x="2675962" y="3698926"/>
            <a:ext cx="1609099" cy="709166"/>
          </a:xfrm>
          <a:prstGeom prst="straightConnector1">
            <a:avLst/>
          </a:prstGeom>
          <a:ln w="9525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73"/>
          <p:cNvGrpSpPr/>
          <p:nvPr/>
        </p:nvGrpSpPr>
        <p:grpSpPr>
          <a:xfrm>
            <a:off x="4205979" y="4329010"/>
            <a:ext cx="540006" cy="540006"/>
            <a:chOff x="7557854" y="4068597"/>
            <a:chExt cx="540006" cy="540006"/>
          </a:xfrm>
        </p:grpSpPr>
        <p:sp>
          <p:nvSpPr>
            <p:cNvPr id="40" name="Rectangle 74"/>
            <p:cNvSpPr/>
            <p:nvPr/>
          </p:nvSpPr>
          <p:spPr>
            <a:xfrm rot="18900000">
              <a:off x="7557854" y="4068597"/>
              <a:ext cx="540006" cy="540006"/>
            </a:xfrm>
            <a:prstGeom prst="rect">
              <a:avLst/>
            </a:pr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80"/>
            <p:cNvSpPr/>
            <p:nvPr/>
          </p:nvSpPr>
          <p:spPr>
            <a:xfrm>
              <a:off x="7602854" y="4238307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2" name="Straight Connector 79"/>
            <p:cNvCxnSpPr>
              <a:stCxn id="40" idx="0"/>
              <a:endCxn id="40" idx="1"/>
            </p:cNvCxnSpPr>
            <p:nvPr/>
          </p:nvCxnSpPr>
          <p:spPr>
            <a:xfrm>
              <a:off x="7636936" y="4147679"/>
              <a:ext cx="0" cy="381842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kstvak 42"/>
          <p:cNvSpPr txBox="1"/>
          <p:nvPr/>
        </p:nvSpPr>
        <p:spPr>
          <a:xfrm>
            <a:off x="4115978" y="4779015"/>
            <a:ext cx="374394" cy="360004"/>
          </a:xfrm>
          <a:prstGeom prst="rect">
            <a:avLst/>
          </a:prstGeom>
          <a:solidFill>
            <a:schemeClr val="accent1"/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44" name="Tekstvak 43"/>
          <p:cNvSpPr txBox="1"/>
          <p:nvPr/>
        </p:nvSpPr>
        <p:spPr>
          <a:xfrm>
            <a:off x="4835986" y="5769026"/>
            <a:ext cx="990011" cy="360004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b="1" dirty="0">
                <a:solidFill>
                  <a:schemeClr val="tx1"/>
                </a:solidFill>
              </a:rPr>
              <a:t>Area 1</a:t>
            </a:r>
          </a:p>
        </p:txBody>
      </p:sp>
      <p:sp>
        <p:nvSpPr>
          <p:cNvPr id="55" name="Tekstvak 54"/>
          <p:cNvSpPr txBox="1"/>
          <p:nvPr/>
        </p:nvSpPr>
        <p:spPr>
          <a:xfrm>
            <a:off x="9606039" y="3969006"/>
            <a:ext cx="990011" cy="360004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>
            <a:defPPr>
              <a:defRPr lang="en-US"/>
            </a:defPPr>
            <a:lvl1pPr algn="ctr">
              <a:defRPr b="1">
                <a:solidFill>
                  <a:schemeClr val="tx1"/>
                </a:solidFill>
              </a:defRPr>
            </a:lvl1pPr>
          </a:lstStyle>
          <a:p>
            <a:r>
              <a:rPr lang="nl-BE" dirty="0"/>
              <a:t>Area 2</a:t>
            </a:r>
          </a:p>
        </p:txBody>
      </p:sp>
      <p:sp>
        <p:nvSpPr>
          <p:cNvPr id="46" name="Tekstvak 45"/>
          <p:cNvSpPr txBox="1"/>
          <p:nvPr/>
        </p:nvSpPr>
        <p:spPr>
          <a:xfrm>
            <a:off x="4475982" y="2888994"/>
            <a:ext cx="374394" cy="360004"/>
          </a:xfrm>
          <a:prstGeom prst="rect">
            <a:avLst/>
          </a:prstGeom>
          <a:solidFill>
            <a:srgbClr val="CACACA">
              <a:alpha val="80000"/>
            </a:srgbClr>
          </a:solidFill>
          <a:ln w="28575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nl-BE" dirty="0"/>
              <a:t>A</a:t>
            </a:r>
          </a:p>
        </p:txBody>
      </p:sp>
      <p:sp>
        <p:nvSpPr>
          <p:cNvPr id="47" name="TextBox 19"/>
          <p:cNvSpPr txBox="1"/>
          <p:nvPr/>
        </p:nvSpPr>
        <p:spPr>
          <a:xfrm>
            <a:off x="5195990" y="2168986"/>
            <a:ext cx="2700030" cy="900010"/>
          </a:xfrm>
          <a:prstGeom prst="roundRect">
            <a:avLst>
              <a:gd name="adj" fmla="val 9450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285750" indent="-285750">
              <a:buFontTx/>
              <a:buChar char="-"/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chemeClr val="bg1"/>
                </a:solidFill>
              </a:rPr>
              <a:t>B </a:t>
            </a:r>
            <a:r>
              <a:rPr lang="en-US" dirty="0">
                <a:solidFill>
                  <a:schemeClr val="bg1"/>
                </a:solidFill>
              </a:rPr>
              <a:t>becomes </a:t>
            </a:r>
            <a:r>
              <a:rPr lang="en-US" b="1" dirty="0">
                <a:solidFill>
                  <a:schemeClr val="bg1"/>
                </a:solidFill>
              </a:rPr>
              <a:t>undetected</a:t>
            </a:r>
            <a:r>
              <a:rPr lang="en-US" dirty="0">
                <a:solidFill>
                  <a:schemeClr val="bg1"/>
                </a:solidFill>
              </a:rPr>
              <a:t> due to invisibility and is </a:t>
            </a:r>
            <a:r>
              <a:rPr lang="en-US" b="1" dirty="0">
                <a:solidFill>
                  <a:schemeClr val="bg1"/>
                </a:solidFill>
              </a:rPr>
              <a:t>removed</a:t>
            </a:r>
            <a:r>
              <a:rPr lang="en-US" dirty="0">
                <a:solidFill>
                  <a:schemeClr val="bg1"/>
                </a:solidFill>
              </a:rPr>
              <a:t> from </a:t>
            </a:r>
            <a:r>
              <a:rPr lang="en-US" b="1" dirty="0">
                <a:solidFill>
                  <a:schemeClr val="bg1"/>
                </a:solidFill>
              </a:rPr>
              <a:t>Area 1</a:t>
            </a:r>
            <a:r>
              <a:rPr lang="en-US" dirty="0">
                <a:solidFill>
                  <a:schemeClr val="bg1"/>
                </a:solidFill>
              </a:rPr>
              <a:t>.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48" name="Rechte verbindingslijn 47"/>
          <p:cNvCxnSpPr>
            <a:cxnSpLocks/>
            <a:stCxn id="47" idx="1"/>
            <a:endCxn id="46" idx="0"/>
          </p:cNvCxnSpPr>
          <p:nvPr/>
        </p:nvCxnSpPr>
        <p:spPr>
          <a:xfrm flipH="1">
            <a:off x="4663179" y="2618991"/>
            <a:ext cx="532811" cy="270003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19"/>
          <p:cNvSpPr txBox="1"/>
          <p:nvPr/>
        </p:nvSpPr>
        <p:spPr>
          <a:xfrm>
            <a:off x="425938" y="4689014"/>
            <a:ext cx="1980022" cy="990011"/>
          </a:xfrm>
          <a:prstGeom prst="roundRect">
            <a:avLst>
              <a:gd name="adj" fmla="val 9450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285750" indent="-285750">
              <a:buFontTx/>
              <a:buChar char="-"/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chemeClr val="bg1"/>
                </a:solidFill>
              </a:rPr>
              <a:t>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re-defines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Area 1</a:t>
            </a:r>
            <a:r>
              <a:rPr lang="en-US" dirty="0">
                <a:solidFill>
                  <a:schemeClr val="bg1"/>
                </a:solidFill>
              </a:rPr>
              <a:t> and becomes the </a:t>
            </a:r>
            <a:r>
              <a:rPr lang="en-US" b="1" dirty="0">
                <a:solidFill>
                  <a:schemeClr val="bg1"/>
                </a:solidFill>
              </a:rPr>
              <a:t>Area Unit</a:t>
            </a:r>
            <a:r>
              <a:rPr lang="en-US" dirty="0">
                <a:solidFill>
                  <a:schemeClr val="bg1"/>
                </a:solidFill>
              </a:rPr>
              <a:t>.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51" name="Rechte verbindingslijn 50"/>
          <p:cNvCxnSpPr>
            <a:cxnSpLocks/>
            <a:stCxn id="43" idx="1"/>
            <a:endCxn id="50" idx="3"/>
          </p:cNvCxnSpPr>
          <p:nvPr/>
        </p:nvCxnSpPr>
        <p:spPr>
          <a:xfrm flipH="1">
            <a:off x="2405960" y="4959017"/>
            <a:ext cx="1710018" cy="225003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19"/>
          <p:cNvSpPr txBox="1"/>
          <p:nvPr/>
        </p:nvSpPr>
        <p:spPr>
          <a:xfrm>
            <a:off x="1865953" y="2438989"/>
            <a:ext cx="1980022" cy="360004"/>
          </a:xfrm>
          <a:prstGeom prst="roundRect">
            <a:avLst>
              <a:gd name="adj" fmla="val 9450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285750" indent="-285750">
              <a:buFontTx/>
              <a:buChar char="-"/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chemeClr val="bg1"/>
                </a:solidFill>
              </a:rPr>
              <a:t>Area 1 </a:t>
            </a:r>
            <a:r>
              <a:rPr lang="en-US" dirty="0">
                <a:solidFill>
                  <a:schemeClr val="bg1"/>
                </a:solidFill>
              </a:rPr>
              <a:t>moves.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54" name="Rechte verbindingslijn 53"/>
          <p:cNvCxnSpPr>
            <a:cxnSpLocks/>
            <a:stCxn id="53" idx="2"/>
            <a:endCxn id="17" idx="1"/>
          </p:cNvCxnSpPr>
          <p:nvPr/>
        </p:nvCxnSpPr>
        <p:spPr>
          <a:xfrm>
            <a:off x="2855964" y="2798993"/>
            <a:ext cx="671715" cy="840050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98957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Boog 53"/>
          <p:cNvSpPr/>
          <p:nvPr/>
        </p:nvSpPr>
        <p:spPr>
          <a:xfrm>
            <a:off x="-6954145" y="-4041083"/>
            <a:ext cx="18194592" cy="18194592"/>
          </a:xfrm>
          <a:prstGeom prst="arc">
            <a:avLst>
              <a:gd name="adj1" fmla="val 18167660"/>
              <a:gd name="adj2" fmla="val 1993714"/>
            </a:avLst>
          </a:prstGeom>
          <a:solidFill>
            <a:schemeClr val="tx1">
              <a:lumMod val="95000"/>
              <a:alpha val="25000"/>
            </a:schemeClr>
          </a:solidFill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5" name="Ovaal 54"/>
          <p:cNvSpPr/>
          <p:nvPr/>
        </p:nvSpPr>
        <p:spPr>
          <a:xfrm>
            <a:off x="3125967" y="3227271"/>
            <a:ext cx="2743060" cy="2811758"/>
          </a:xfrm>
          <a:prstGeom prst="ellipse">
            <a:avLst/>
          </a:prstGeom>
          <a:solidFill>
            <a:schemeClr val="accent3">
              <a:alpha val="50196"/>
            </a:schemeClr>
          </a:solidFill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endParaRPr lang="nl-BE" b="1" dirty="0">
              <a:solidFill>
                <a:schemeClr val="accent1"/>
              </a:solidFill>
            </a:endParaRPr>
          </a:p>
        </p:txBody>
      </p:sp>
      <p:sp>
        <p:nvSpPr>
          <p:cNvPr id="62" name="Tekstvak 61"/>
          <p:cNvSpPr txBox="1"/>
          <p:nvPr/>
        </p:nvSpPr>
        <p:spPr>
          <a:xfrm>
            <a:off x="4835986" y="5769026"/>
            <a:ext cx="990011" cy="360004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b="1" dirty="0">
                <a:solidFill>
                  <a:schemeClr val="tx1"/>
                </a:solidFill>
              </a:rPr>
              <a:t>Area 1</a:t>
            </a:r>
          </a:p>
        </p:txBody>
      </p:sp>
      <p:sp>
        <p:nvSpPr>
          <p:cNvPr id="42" name="Ovaal 41"/>
          <p:cNvSpPr/>
          <p:nvPr/>
        </p:nvSpPr>
        <p:spPr>
          <a:xfrm>
            <a:off x="5375992" y="1358977"/>
            <a:ext cx="2743060" cy="2811758"/>
          </a:xfrm>
          <a:prstGeom prst="ellipse">
            <a:avLst/>
          </a:prstGeom>
          <a:solidFill>
            <a:schemeClr val="accent3">
              <a:alpha val="50196"/>
            </a:schemeClr>
          </a:solidFill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endParaRPr lang="nl-BE" b="1" dirty="0">
              <a:solidFill>
                <a:schemeClr val="accent1"/>
              </a:solidFill>
            </a:endParaRPr>
          </a:p>
        </p:txBody>
      </p:sp>
      <p:sp>
        <p:nvSpPr>
          <p:cNvPr id="26" name="Ovaal 25"/>
          <p:cNvSpPr/>
          <p:nvPr/>
        </p:nvSpPr>
        <p:spPr>
          <a:xfrm>
            <a:off x="7536016" y="3699003"/>
            <a:ext cx="2743060" cy="2811758"/>
          </a:xfrm>
          <a:prstGeom prst="ellipse">
            <a:avLst/>
          </a:prstGeom>
          <a:solidFill>
            <a:schemeClr val="accent3">
              <a:alpha val="50196"/>
            </a:schemeClr>
          </a:solidFill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endParaRPr lang="nl-BE" b="1" dirty="0">
              <a:solidFill>
                <a:schemeClr val="accent1"/>
              </a:solidFill>
            </a:endParaRPr>
          </a:p>
        </p:txBody>
      </p:sp>
      <p:cxnSp>
        <p:nvCxnSpPr>
          <p:cNvPr id="45" name="Rechte verbindingslijn met pijl 44"/>
          <p:cNvCxnSpPr>
            <a:stCxn id="4" idx="3"/>
            <a:endCxn id="28" idx="0"/>
          </p:cNvCxnSpPr>
          <p:nvPr/>
        </p:nvCxnSpPr>
        <p:spPr>
          <a:xfrm>
            <a:off x="2675962" y="3698926"/>
            <a:ext cx="6040663" cy="1215035"/>
          </a:xfrm>
          <a:prstGeom prst="straightConnector1">
            <a:avLst/>
          </a:prstGeom>
          <a:ln w="9525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Rechte verbindingslijn met pijl 48"/>
          <p:cNvCxnSpPr>
            <a:stCxn id="4" idx="3"/>
            <a:endCxn id="32" idx="1"/>
          </p:cNvCxnSpPr>
          <p:nvPr/>
        </p:nvCxnSpPr>
        <p:spPr>
          <a:xfrm>
            <a:off x="2675962" y="3698926"/>
            <a:ext cx="5400060" cy="1915411"/>
          </a:xfrm>
          <a:prstGeom prst="straightConnector1">
            <a:avLst/>
          </a:prstGeom>
          <a:ln w="9525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err="1"/>
              <a:t>detection</a:t>
            </a:r>
            <a:r>
              <a:rPr lang="nl-BE" dirty="0"/>
              <a:t> run #6 - new unit is </a:t>
            </a:r>
            <a:r>
              <a:rPr lang="nl-BE" dirty="0" err="1"/>
              <a:t>detected</a:t>
            </a:r>
            <a:r>
              <a:rPr lang="nl-BE" dirty="0"/>
              <a:t> </a:t>
            </a:r>
            <a:r>
              <a:rPr lang="nl-BE" dirty="0" err="1"/>
              <a:t>outside</a:t>
            </a:r>
            <a:r>
              <a:rPr lang="nl-BE" dirty="0"/>
              <a:t> of </a:t>
            </a:r>
            <a:r>
              <a:rPr lang="nl-BE" dirty="0" err="1"/>
              <a:t>existing</a:t>
            </a:r>
            <a:r>
              <a:rPr lang="nl-BE" dirty="0"/>
              <a:t> zone</a:t>
            </a:r>
          </a:p>
        </p:txBody>
      </p:sp>
      <p:grpSp>
        <p:nvGrpSpPr>
          <p:cNvPr id="3" name="Group 80"/>
          <p:cNvGrpSpPr/>
          <p:nvPr/>
        </p:nvGrpSpPr>
        <p:grpSpPr>
          <a:xfrm>
            <a:off x="1775952" y="3429000"/>
            <a:ext cx="900010" cy="539852"/>
            <a:chOff x="875941" y="4540516"/>
            <a:chExt cx="900010" cy="539852"/>
          </a:xfrm>
        </p:grpSpPr>
        <p:sp>
          <p:nvSpPr>
            <p:cNvPr id="4" name="Rectangle 81"/>
            <p:cNvSpPr/>
            <p:nvPr/>
          </p:nvSpPr>
          <p:spPr>
            <a:xfrm>
              <a:off x="875941" y="4540516"/>
              <a:ext cx="900010" cy="539852"/>
            </a:xfrm>
            <a:prstGeom prst="rect">
              <a:avLst/>
            </a:prstGeom>
            <a:solidFill>
              <a:srgbClr val="80FEFF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Connector 82"/>
            <p:cNvCxnSpPr/>
            <p:nvPr/>
          </p:nvCxnSpPr>
          <p:spPr>
            <a:xfrm flipV="1">
              <a:off x="875941" y="4550451"/>
              <a:ext cx="900010" cy="529917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 80"/>
            <p:cNvSpPr/>
            <p:nvPr/>
          </p:nvSpPr>
          <p:spPr>
            <a:xfrm>
              <a:off x="1100943" y="4728750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Oval 84"/>
            <p:cNvSpPr/>
            <p:nvPr/>
          </p:nvSpPr>
          <p:spPr>
            <a:xfrm>
              <a:off x="1181379" y="4949073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85"/>
            <p:cNvSpPr/>
            <p:nvPr/>
          </p:nvSpPr>
          <p:spPr>
            <a:xfrm>
              <a:off x="1292194" y="4949073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6"/>
            <p:cNvSpPr/>
            <p:nvPr/>
          </p:nvSpPr>
          <p:spPr>
            <a:xfrm>
              <a:off x="1404290" y="4952226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134"/>
          <p:cNvGrpSpPr/>
          <p:nvPr/>
        </p:nvGrpSpPr>
        <p:grpSpPr>
          <a:xfrm>
            <a:off x="8637543" y="4834879"/>
            <a:ext cx="540006" cy="540006"/>
            <a:chOff x="6920398" y="2520268"/>
            <a:chExt cx="540006" cy="540006"/>
          </a:xfrm>
        </p:grpSpPr>
        <p:sp>
          <p:nvSpPr>
            <p:cNvPr id="28" name="Rectangle 135"/>
            <p:cNvSpPr/>
            <p:nvPr/>
          </p:nvSpPr>
          <p:spPr>
            <a:xfrm rot="18900000">
              <a:off x="6920398" y="2520268"/>
              <a:ext cx="540006" cy="540006"/>
            </a:xfrm>
            <a:prstGeom prst="rect">
              <a:avLst/>
            </a:pr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123"/>
            <p:cNvSpPr/>
            <p:nvPr/>
          </p:nvSpPr>
          <p:spPr>
            <a:xfrm>
              <a:off x="6983976" y="2967456"/>
              <a:ext cx="412848" cy="69643"/>
            </a:xfrm>
            <a:custGeom>
              <a:avLst/>
              <a:gdLst>
                <a:gd name="connsiteX0" fmla="*/ 0 w 810009"/>
                <a:gd name="connsiteY0" fmla="*/ 0 h 180002"/>
                <a:gd name="connsiteX1" fmla="*/ 810009 w 810009"/>
                <a:gd name="connsiteY1" fmla="*/ 0 h 180002"/>
                <a:gd name="connsiteX2" fmla="*/ 810009 w 810009"/>
                <a:gd name="connsiteY2" fmla="*/ 180002 h 180002"/>
                <a:gd name="connsiteX3" fmla="*/ 0 w 810009"/>
                <a:gd name="connsiteY3" fmla="*/ 180002 h 180002"/>
                <a:gd name="connsiteX4" fmla="*/ 0 w 810009"/>
                <a:gd name="connsiteY4" fmla="*/ 0 h 180002"/>
                <a:gd name="connsiteX0" fmla="*/ 0 w 810009"/>
                <a:gd name="connsiteY0" fmla="*/ 3482 h 183484"/>
                <a:gd name="connsiteX1" fmla="*/ 399487 w 810009"/>
                <a:gd name="connsiteY1" fmla="*/ 0 h 183484"/>
                <a:gd name="connsiteX2" fmla="*/ 810009 w 810009"/>
                <a:gd name="connsiteY2" fmla="*/ 3482 h 183484"/>
                <a:gd name="connsiteX3" fmla="*/ 810009 w 810009"/>
                <a:gd name="connsiteY3" fmla="*/ 183484 h 183484"/>
                <a:gd name="connsiteX4" fmla="*/ 0 w 810009"/>
                <a:gd name="connsiteY4" fmla="*/ 183484 h 183484"/>
                <a:gd name="connsiteX5" fmla="*/ 0 w 810009"/>
                <a:gd name="connsiteY5" fmla="*/ 3482 h 183484"/>
                <a:gd name="connsiteX0" fmla="*/ 0 w 810009"/>
                <a:gd name="connsiteY0" fmla="*/ 3482 h 183484"/>
                <a:gd name="connsiteX1" fmla="*/ 239943 w 810009"/>
                <a:gd name="connsiteY1" fmla="*/ 2381 h 183484"/>
                <a:gd name="connsiteX2" fmla="*/ 399487 w 810009"/>
                <a:gd name="connsiteY2" fmla="*/ 0 h 183484"/>
                <a:gd name="connsiteX3" fmla="*/ 810009 w 810009"/>
                <a:gd name="connsiteY3" fmla="*/ 3482 h 183484"/>
                <a:gd name="connsiteX4" fmla="*/ 810009 w 810009"/>
                <a:gd name="connsiteY4" fmla="*/ 183484 h 183484"/>
                <a:gd name="connsiteX5" fmla="*/ 0 w 810009"/>
                <a:gd name="connsiteY5" fmla="*/ 183484 h 183484"/>
                <a:gd name="connsiteX6" fmla="*/ 0 w 810009"/>
                <a:gd name="connsiteY6" fmla="*/ 3482 h 183484"/>
                <a:gd name="connsiteX0" fmla="*/ 0 w 810009"/>
                <a:gd name="connsiteY0" fmla="*/ 5863 h 185865"/>
                <a:gd name="connsiteX1" fmla="*/ 239943 w 810009"/>
                <a:gd name="connsiteY1" fmla="*/ 4762 h 185865"/>
                <a:gd name="connsiteX2" fmla="*/ 399487 w 810009"/>
                <a:gd name="connsiteY2" fmla="*/ 2381 h 185865"/>
                <a:gd name="connsiteX3" fmla="*/ 556650 w 810009"/>
                <a:gd name="connsiteY3" fmla="*/ 0 h 185865"/>
                <a:gd name="connsiteX4" fmla="*/ 810009 w 810009"/>
                <a:gd name="connsiteY4" fmla="*/ 5863 h 185865"/>
                <a:gd name="connsiteX5" fmla="*/ 810009 w 810009"/>
                <a:gd name="connsiteY5" fmla="*/ 185865 h 185865"/>
                <a:gd name="connsiteX6" fmla="*/ 0 w 810009"/>
                <a:gd name="connsiteY6" fmla="*/ 185865 h 185865"/>
                <a:gd name="connsiteX7" fmla="*/ 0 w 810009"/>
                <a:gd name="connsiteY7" fmla="*/ 5863 h 185865"/>
                <a:gd name="connsiteX0" fmla="*/ 0 w 901449"/>
                <a:gd name="connsiteY0" fmla="*/ 185865 h 277305"/>
                <a:gd name="connsiteX1" fmla="*/ 0 w 901449"/>
                <a:gd name="connsiteY1" fmla="*/ 5863 h 277305"/>
                <a:gd name="connsiteX2" fmla="*/ 239943 w 901449"/>
                <a:gd name="connsiteY2" fmla="*/ 4762 h 277305"/>
                <a:gd name="connsiteX3" fmla="*/ 399487 w 901449"/>
                <a:gd name="connsiteY3" fmla="*/ 2381 h 277305"/>
                <a:gd name="connsiteX4" fmla="*/ 556650 w 901449"/>
                <a:gd name="connsiteY4" fmla="*/ 0 h 277305"/>
                <a:gd name="connsiteX5" fmla="*/ 810009 w 901449"/>
                <a:gd name="connsiteY5" fmla="*/ 5863 h 277305"/>
                <a:gd name="connsiteX6" fmla="*/ 901449 w 901449"/>
                <a:gd name="connsiteY6" fmla="*/ 277305 h 277305"/>
                <a:gd name="connsiteX0" fmla="*/ 0 w 810009"/>
                <a:gd name="connsiteY0" fmla="*/ 185865 h 185865"/>
                <a:gd name="connsiteX1" fmla="*/ 0 w 810009"/>
                <a:gd name="connsiteY1" fmla="*/ 5863 h 185865"/>
                <a:gd name="connsiteX2" fmla="*/ 239943 w 810009"/>
                <a:gd name="connsiteY2" fmla="*/ 4762 h 185865"/>
                <a:gd name="connsiteX3" fmla="*/ 399487 w 810009"/>
                <a:gd name="connsiteY3" fmla="*/ 2381 h 185865"/>
                <a:gd name="connsiteX4" fmla="*/ 556650 w 810009"/>
                <a:gd name="connsiteY4" fmla="*/ 0 h 185865"/>
                <a:gd name="connsiteX5" fmla="*/ 810009 w 810009"/>
                <a:gd name="connsiteY5" fmla="*/ 5863 h 185865"/>
                <a:gd name="connsiteX0" fmla="*/ 0 w 810009"/>
                <a:gd name="connsiteY0" fmla="*/ 5863 h 5863"/>
                <a:gd name="connsiteX1" fmla="*/ 239943 w 810009"/>
                <a:gd name="connsiteY1" fmla="*/ 4762 h 5863"/>
                <a:gd name="connsiteX2" fmla="*/ 399487 w 810009"/>
                <a:gd name="connsiteY2" fmla="*/ 2381 h 5863"/>
                <a:gd name="connsiteX3" fmla="*/ 556650 w 810009"/>
                <a:gd name="connsiteY3" fmla="*/ 0 h 5863"/>
                <a:gd name="connsiteX4" fmla="*/ 810009 w 810009"/>
                <a:gd name="connsiteY4" fmla="*/ 5863 h 5863"/>
                <a:gd name="connsiteX0" fmla="*/ 0 w 10000"/>
                <a:gd name="connsiteY0" fmla="*/ 10000 h 227443"/>
                <a:gd name="connsiteX1" fmla="*/ 2962 w 10000"/>
                <a:gd name="connsiteY1" fmla="*/ 8122 h 227443"/>
                <a:gd name="connsiteX2" fmla="*/ 4961 w 10000"/>
                <a:gd name="connsiteY2" fmla="*/ 227443 h 227443"/>
                <a:gd name="connsiteX3" fmla="*/ 6872 w 10000"/>
                <a:gd name="connsiteY3" fmla="*/ 0 h 227443"/>
                <a:gd name="connsiteX4" fmla="*/ 10000 w 10000"/>
                <a:gd name="connsiteY4" fmla="*/ 10000 h 227443"/>
                <a:gd name="connsiteX0" fmla="*/ 0 w 9853"/>
                <a:gd name="connsiteY0" fmla="*/ 12185 h 229628"/>
                <a:gd name="connsiteX1" fmla="*/ 2962 w 9853"/>
                <a:gd name="connsiteY1" fmla="*/ 10307 h 229628"/>
                <a:gd name="connsiteX2" fmla="*/ 4961 w 9853"/>
                <a:gd name="connsiteY2" fmla="*/ 229628 h 229628"/>
                <a:gd name="connsiteX3" fmla="*/ 6872 w 9853"/>
                <a:gd name="connsiteY3" fmla="*/ 2185 h 229628"/>
                <a:gd name="connsiteX4" fmla="*/ 9853 w 9853"/>
                <a:gd name="connsiteY4" fmla="*/ 0 h 229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53" h="229628">
                  <a:moveTo>
                    <a:pt x="0" y="12185"/>
                  </a:moveTo>
                  <a:lnTo>
                    <a:pt x="2962" y="10307"/>
                  </a:lnTo>
                  <a:cubicBezTo>
                    <a:pt x="3628" y="83414"/>
                    <a:pt x="4295" y="156521"/>
                    <a:pt x="4961" y="229628"/>
                  </a:cubicBezTo>
                  <a:lnTo>
                    <a:pt x="6872" y="2185"/>
                  </a:lnTo>
                  <a:lnTo>
                    <a:pt x="9853" y="0"/>
                  </a:lnTo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80"/>
            <p:cNvSpPr/>
            <p:nvPr/>
          </p:nvSpPr>
          <p:spPr>
            <a:xfrm>
              <a:off x="6965398" y="2689978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64"/>
          <p:cNvGrpSpPr/>
          <p:nvPr/>
        </p:nvGrpSpPr>
        <p:grpSpPr>
          <a:xfrm>
            <a:off x="8076022" y="5409022"/>
            <a:ext cx="545140" cy="622884"/>
            <a:chOff x="10596050" y="3609156"/>
            <a:chExt cx="630007" cy="719854"/>
          </a:xfrm>
        </p:grpSpPr>
        <p:sp>
          <p:nvSpPr>
            <p:cNvPr id="32" name="Rectangle 4"/>
            <p:cNvSpPr/>
            <p:nvPr/>
          </p:nvSpPr>
          <p:spPr>
            <a:xfrm>
              <a:off x="10596050" y="3609156"/>
              <a:ext cx="630007" cy="719854"/>
            </a:xfrm>
            <a:custGeom>
              <a:avLst/>
              <a:gdLst>
                <a:gd name="connsiteX0" fmla="*/ 0 w 540006"/>
                <a:gd name="connsiteY0" fmla="*/ 0 h 540006"/>
                <a:gd name="connsiteX1" fmla="*/ 540006 w 540006"/>
                <a:gd name="connsiteY1" fmla="*/ 0 h 540006"/>
                <a:gd name="connsiteX2" fmla="*/ 540006 w 540006"/>
                <a:gd name="connsiteY2" fmla="*/ 540006 h 540006"/>
                <a:gd name="connsiteX3" fmla="*/ 0 w 540006"/>
                <a:gd name="connsiteY3" fmla="*/ 540006 h 540006"/>
                <a:gd name="connsiteX4" fmla="*/ 0 w 540006"/>
                <a:gd name="connsiteY4" fmla="*/ 0 h 540006"/>
                <a:gd name="connsiteX0" fmla="*/ 0 w 540006"/>
                <a:gd name="connsiteY0" fmla="*/ 939 h 540945"/>
                <a:gd name="connsiteX1" fmla="*/ 276676 w 540006"/>
                <a:gd name="connsiteY1" fmla="*/ 0 h 540945"/>
                <a:gd name="connsiteX2" fmla="*/ 540006 w 540006"/>
                <a:gd name="connsiteY2" fmla="*/ 939 h 540945"/>
                <a:gd name="connsiteX3" fmla="*/ 540006 w 540006"/>
                <a:gd name="connsiteY3" fmla="*/ 540945 h 540945"/>
                <a:gd name="connsiteX4" fmla="*/ 0 w 540006"/>
                <a:gd name="connsiteY4" fmla="*/ 540945 h 540945"/>
                <a:gd name="connsiteX5" fmla="*/ 0 w 540006"/>
                <a:gd name="connsiteY5" fmla="*/ 939 h 540945"/>
                <a:gd name="connsiteX0" fmla="*/ 0 w 540006"/>
                <a:gd name="connsiteY0" fmla="*/ 268728 h 808734"/>
                <a:gd name="connsiteX1" fmla="*/ 279941 w 540006"/>
                <a:gd name="connsiteY1" fmla="*/ 0 h 808734"/>
                <a:gd name="connsiteX2" fmla="*/ 540006 w 540006"/>
                <a:gd name="connsiteY2" fmla="*/ 268728 h 808734"/>
                <a:gd name="connsiteX3" fmla="*/ 540006 w 540006"/>
                <a:gd name="connsiteY3" fmla="*/ 808734 h 808734"/>
                <a:gd name="connsiteX4" fmla="*/ 0 w 540006"/>
                <a:gd name="connsiteY4" fmla="*/ 808734 h 808734"/>
                <a:gd name="connsiteX5" fmla="*/ 0 w 540006"/>
                <a:gd name="connsiteY5" fmla="*/ 268728 h 808734"/>
                <a:gd name="connsiteX0" fmla="*/ 0 w 631446"/>
                <a:gd name="connsiteY0" fmla="*/ 808734 h 900174"/>
                <a:gd name="connsiteX1" fmla="*/ 0 w 631446"/>
                <a:gd name="connsiteY1" fmla="*/ 268728 h 900174"/>
                <a:gd name="connsiteX2" fmla="*/ 279941 w 631446"/>
                <a:gd name="connsiteY2" fmla="*/ 0 h 900174"/>
                <a:gd name="connsiteX3" fmla="*/ 540006 w 631446"/>
                <a:gd name="connsiteY3" fmla="*/ 268728 h 900174"/>
                <a:gd name="connsiteX4" fmla="*/ 631446 w 631446"/>
                <a:gd name="connsiteY4" fmla="*/ 900174 h 900174"/>
                <a:gd name="connsiteX0" fmla="*/ 0 w 562866"/>
                <a:gd name="connsiteY0" fmla="*/ 808734 h 834860"/>
                <a:gd name="connsiteX1" fmla="*/ 0 w 562866"/>
                <a:gd name="connsiteY1" fmla="*/ 268728 h 834860"/>
                <a:gd name="connsiteX2" fmla="*/ 279941 w 562866"/>
                <a:gd name="connsiteY2" fmla="*/ 0 h 834860"/>
                <a:gd name="connsiteX3" fmla="*/ 540006 w 562866"/>
                <a:gd name="connsiteY3" fmla="*/ 268728 h 834860"/>
                <a:gd name="connsiteX4" fmla="*/ 562866 w 562866"/>
                <a:gd name="connsiteY4" fmla="*/ 834860 h 834860"/>
                <a:gd name="connsiteX0" fmla="*/ 0 w 553068"/>
                <a:gd name="connsiteY0" fmla="*/ 808734 h 815266"/>
                <a:gd name="connsiteX1" fmla="*/ 0 w 553068"/>
                <a:gd name="connsiteY1" fmla="*/ 268728 h 815266"/>
                <a:gd name="connsiteX2" fmla="*/ 279941 w 553068"/>
                <a:gd name="connsiteY2" fmla="*/ 0 h 815266"/>
                <a:gd name="connsiteX3" fmla="*/ 540006 w 553068"/>
                <a:gd name="connsiteY3" fmla="*/ 268728 h 815266"/>
                <a:gd name="connsiteX4" fmla="*/ 553068 w 553068"/>
                <a:gd name="connsiteY4" fmla="*/ 815266 h 815266"/>
                <a:gd name="connsiteX0" fmla="*/ 0 w 540006"/>
                <a:gd name="connsiteY0" fmla="*/ 808734 h 815266"/>
                <a:gd name="connsiteX1" fmla="*/ 0 w 540006"/>
                <a:gd name="connsiteY1" fmla="*/ 268728 h 815266"/>
                <a:gd name="connsiteX2" fmla="*/ 279941 w 540006"/>
                <a:gd name="connsiteY2" fmla="*/ 0 h 815266"/>
                <a:gd name="connsiteX3" fmla="*/ 540006 w 540006"/>
                <a:gd name="connsiteY3" fmla="*/ 268728 h 815266"/>
                <a:gd name="connsiteX4" fmla="*/ 540005 w 540006"/>
                <a:gd name="connsiteY4" fmla="*/ 815266 h 815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0006" h="815266">
                  <a:moveTo>
                    <a:pt x="0" y="808734"/>
                  </a:moveTo>
                  <a:lnTo>
                    <a:pt x="0" y="268728"/>
                  </a:lnTo>
                  <a:lnTo>
                    <a:pt x="279941" y="0"/>
                  </a:lnTo>
                  <a:lnTo>
                    <a:pt x="540006" y="268728"/>
                  </a:lnTo>
                  <a:cubicBezTo>
                    <a:pt x="540006" y="448730"/>
                    <a:pt x="540005" y="815266"/>
                    <a:pt x="540005" y="815266"/>
                  </a:cubicBezTo>
                </a:path>
              </a:pathLst>
            </a:cu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3" name="Flowchart: Collate 67"/>
            <p:cNvSpPr/>
            <p:nvPr/>
          </p:nvSpPr>
          <p:spPr>
            <a:xfrm rot="5400000">
              <a:off x="10823990" y="3891919"/>
              <a:ext cx="174126" cy="348252"/>
            </a:xfrm>
            <a:prstGeom prst="flowChartCollat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TextBox 72"/>
            <p:cNvSpPr txBox="1"/>
            <p:nvPr/>
          </p:nvSpPr>
          <p:spPr>
            <a:xfrm>
              <a:off x="10641050" y="3666907"/>
              <a:ext cx="540006" cy="302099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algn="ctr"/>
              <a:r>
                <a:rPr lang="hu-HU" b="1" dirty="0">
                  <a:solidFill>
                    <a:sysClr val="windowText" lastClr="000000"/>
                  </a:solidFill>
                </a:rPr>
                <a:t>A</a:t>
              </a:r>
              <a:endParaRPr lang="en-US" b="1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37" name="Tekstvak 36"/>
          <p:cNvSpPr txBox="1"/>
          <p:nvPr/>
        </p:nvSpPr>
        <p:spPr>
          <a:xfrm>
            <a:off x="7986021" y="5139019"/>
            <a:ext cx="374394" cy="360004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38" name="Tekstvak 37"/>
          <p:cNvSpPr txBox="1"/>
          <p:nvPr/>
        </p:nvSpPr>
        <p:spPr>
          <a:xfrm>
            <a:off x="8976032" y="4509473"/>
            <a:ext cx="374394" cy="360004"/>
          </a:xfrm>
          <a:prstGeom prst="rect">
            <a:avLst/>
          </a:prstGeom>
          <a:solidFill>
            <a:schemeClr val="accent1"/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D</a:t>
            </a:r>
          </a:p>
        </p:txBody>
      </p:sp>
      <p:grpSp>
        <p:nvGrpSpPr>
          <p:cNvPr id="35" name="Group 73"/>
          <p:cNvGrpSpPr/>
          <p:nvPr/>
        </p:nvGrpSpPr>
        <p:grpSpPr>
          <a:xfrm>
            <a:off x="6441614" y="2438989"/>
            <a:ext cx="540006" cy="540006"/>
            <a:chOff x="7557854" y="4068597"/>
            <a:chExt cx="540006" cy="540006"/>
          </a:xfrm>
        </p:grpSpPr>
        <p:sp>
          <p:nvSpPr>
            <p:cNvPr id="36" name="Rectangle 74"/>
            <p:cNvSpPr/>
            <p:nvPr/>
          </p:nvSpPr>
          <p:spPr>
            <a:xfrm rot="18900000">
              <a:off x="7557854" y="4068597"/>
              <a:ext cx="540006" cy="540006"/>
            </a:xfrm>
            <a:prstGeom prst="rect">
              <a:avLst/>
            </a:pr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80"/>
            <p:cNvSpPr/>
            <p:nvPr/>
          </p:nvSpPr>
          <p:spPr>
            <a:xfrm>
              <a:off x="7602854" y="4238307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0" name="Straight Connector 79"/>
            <p:cNvCxnSpPr>
              <a:stCxn id="36" idx="0"/>
              <a:endCxn id="36" idx="1"/>
            </p:cNvCxnSpPr>
            <p:nvPr/>
          </p:nvCxnSpPr>
          <p:spPr>
            <a:xfrm>
              <a:off x="7636936" y="4147679"/>
              <a:ext cx="0" cy="381842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kstvak 40"/>
          <p:cNvSpPr txBox="1"/>
          <p:nvPr/>
        </p:nvSpPr>
        <p:spPr>
          <a:xfrm>
            <a:off x="6981620" y="2439501"/>
            <a:ext cx="374394" cy="360004"/>
          </a:xfrm>
          <a:prstGeom prst="rect">
            <a:avLst/>
          </a:prstGeom>
          <a:solidFill>
            <a:schemeClr val="accent1"/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F</a:t>
            </a:r>
          </a:p>
        </p:txBody>
      </p:sp>
      <p:cxnSp>
        <p:nvCxnSpPr>
          <p:cNvPr id="44" name="Rechte verbindingslijn met pijl 43"/>
          <p:cNvCxnSpPr>
            <a:stCxn id="4" idx="3"/>
            <a:endCxn id="36" idx="1"/>
          </p:cNvCxnSpPr>
          <p:nvPr/>
        </p:nvCxnSpPr>
        <p:spPr>
          <a:xfrm flipV="1">
            <a:off x="2675962" y="2899913"/>
            <a:ext cx="3844734" cy="799013"/>
          </a:xfrm>
          <a:prstGeom prst="straightConnector1">
            <a:avLst/>
          </a:prstGeom>
          <a:ln w="9525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Rechte verbindingslijn met pijl 62"/>
          <p:cNvCxnSpPr>
            <a:stCxn id="4" idx="3"/>
            <a:endCxn id="57" idx="0"/>
          </p:cNvCxnSpPr>
          <p:nvPr/>
        </p:nvCxnSpPr>
        <p:spPr>
          <a:xfrm>
            <a:off x="2675962" y="3698926"/>
            <a:ext cx="1609099" cy="709166"/>
          </a:xfrm>
          <a:prstGeom prst="straightConnector1">
            <a:avLst/>
          </a:prstGeom>
          <a:ln w="28575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kstvak 63"/>
          <p:cNvSpPr txBox="1"/>
          <p:nvPr/>
        </p:nvSpPr>
        <p:spPr>
          <a:xfrm>
            <a:off x="9606039" y="3969006"/>
            <a:ext cx="990011" cy="360004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>
            <a:defPPr>
              <a:defRPr lang="en-US"/>
            </a:defPPr>
            <a:lvl1pPr algn="ctr">
              <a:defRPr b="1">
                <a:solidFill>
                  <a:schemeClr val="tx1"/>
                </a:solidFill>
              </a:defRPr>
            </a:lvl1pPr>
          </a:lstStyle>
          <a:p>
            <a:r>
              <a:rPr lang="nl-BE" dirty="0"/>
              <a:t>Area 2</a:t>
            </a:r>
          </a:p>
        </p:txBody>
      </p:sp>
      <p:sp>
        <p:nvSpPr>
          <p:cNvPr id="65" name="Tekstvak 64"/>
          <p:cNvSpPr txBox="1"/>
          <p:nvPr/>
        </p:nvSpPr>
        <p:spPr>
          <a:xfrm>
            <a:off x="4655984" y="2168986"/>
            <a:ext cx="990011" cy="360004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>
            <a:defPPr>
              <a:defRPr lang="en-US"/>
            </a:defPPr>
            <a:lvl1pPr algn="ctr">
              <a:defRPr b="1">
                <a:solidFill>
                  <a:schemeClr val="tx1"/>
                </a:solidFill>
              </a:defRPr>
            </a:lvl1pPr>
          </a:lstStyle>
          <a:p>
            <a:r>
              <a:rPr lang="nl-BE" dirty="0"/>
              <a:t>Area 3</a:t>
            </a:r>
          </a:p>
        </p:txBody>
      </p:sp>
      <p:grpSp>
        <p:nvGrpSpPr>
          <p:cNvPr id="56" name="Group 73"/>
          <p:cNvGrpSpPr/>
          <p:nvPr/>
        </p:nvGrpSpPr>
        <p:grpSpPr>
          <a:xfrm>
            <a:off x="4205979" y="4329010"/>
            <a:ext cx="540006" cy="540006"/>
            <a:chOff x="7557854" y="4068597"/>
            <a:chExt cx="540006" cy="540006"/>
          </a:xfrm>
        </p:grpSpPr>
        <p:sp>
          <p:nvSpPr>
            <p:cNvPr id="57" name="Rectangle 74"/>
            <p:cNvSpPr/>
            <p:nvPr/>
          </p:nvSpPr>
          <p:spPr>
            <a:xfrm rot="18900000">
              <a:off x="7557854" y="4068597"/>
              <a:ext cx="540006" cy="540006"/>
            </a:xfrm>
            <a:prstGeom prst="rect">
              <a:avLst/>
            </a:pr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80"/>
            <p:cNvSpPr/>
            <p:nvPr/>
          </p:nvSpPr>
          <p:spPr>
            <a:xfrm>
              <a:off x="7602854" y="4238307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0" name="Straight Connector 79"/>
            <p:cNvCxnSpPr>
              <a:stCxn id="57" idx="0"/>
              <a:endCxn id="57" idx="1"/>
            </p:cNvCxnSpPr>
            <p:nvPr/>
          </p:nvCxnSpPr>
          <p:spPr>
            <a:xfrm>
              <a:off x="7636936" y="4147679"/>
              <a:ext cx="0" cy="381842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kstvak 60"/>
          <p:cNvSpPr txBox="1"/>
          <p:nvPr/>
        </p:nvSpPr>
        <p:spPr>
          <a:xfrm>
            <a:off x="4115978" y="4779015"/>
            <a:ext cx="374394" cy="360004"/>
          </a:xfrm>
          <a:prstGeom prst="rect">
            <a:avLst/>
          </a:prstGeom>
          <a:solidFill>
            <a:schemeClr val="accent1"/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46" name="TextBox 19"/>
          <p:cNvSpPr txBox="1"/>
          <p:nvPr/>
        </p:nvSpPr>
        <p:spPr>
          <a:xfrm>
            <a:off x="8886031" y="2978995"/>
            <a:ext cx="1980022" cy="360004"/>
          </a:xfrm>
          <a:prstGeom prst="roundRect">
            <a:avLst>
              <a:gd name="adj" fmla="val 9450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285750" indent="-285750">
              <a:buFontTx/>
              <a:buChar char="-"/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chemeClr val="bg1"/>
                </a:solidFill>
              </a:rPr>
              <a:t>Area 3 </a:t>
            </a:r>
            <a:r>
              <a:rPr lang="en-US" dirty="0">
                <a:solidFill>
                  <a:schemeClr val="bg1"/>
                </a:solidFill>
              </a:rPr>
              <a:t>is</a:t>
            </a:r>
            <a:r>
              <a:rPr lang="en-US" b="1" dirty="0">
                <a:solidFill>
                  <a:schemeClr val="bg1"/>
                </a:solidFill>
              </a:rPr>
              <a:t> created</a:t>
            </a:r>
            <a:r>
              <a:rPr lang="en-US" dirty="0">
                <a:solidFill>
                  <a:schemeClr val="bg1"/>
                </a:solidFill>
              </a:rPr>
              <a:t>.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7" name="TextBox 19"/>
          <p:cNvSpPr txBox="1"/>
          <p:nvPr/>
        </p:nvSpPr>
        <p:spPr>
          <a:xfrm>
            <a:off x="8976032" y="1988983"/>
            <a:ext cx="1620018" cy="630007"/>
          </a:xfrm>
          <a:prstGeom prst="roundRect">
            <a:avLst>
              <a:gd name="adj" fmla="val 9450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285750" indent="-285750">
              <a:buFontTx/>
              <a:buChar char="-"/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chemeClr val="bg1"/>
                </a:solidFill>
              </a:rPr>
              <a:t>F</a:t>
            </a:r>
            <a:r>
              <a:rPr lang="en-US" dirty="0">
                <a:solidFill>
                  <a:schemeClr val="bg1"/>
                </a:solidFill>
              </a:rPr>
              <a:t> is the Area Unit of </a:t>
            </a:r>
            <a:r>
              <a:rPr lang="en-US" b="1" dirty="0">
                <a:solidFill>
                  <a:schemeClr val="bg1"/>
                </a:solidFill>
              </a:rPr>
              <a:t>Area 3</a:t>
            </a:r>
            <a:r>
              <a:rPr lang="en-US" dirty="0">
                <a:solidFill>
                  <a:schemeClr val="bg1"/>
                </a:solidFill>
              </a:rPr>
              <a:t>.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48" name="Rechte verbindingslijn 47"/>
          <p:cNvCxnSpPr>
            <a:cxnSpLocks/>
            <a:stCxn id="47" idx="1"/>
            <a:endCxn id="41" idx="3"/>
          </p:cNvCxnSpPr>
          <p:nvPr/>
        </p:nvCxnSpPr>
        <p:spPr>
          <a:xfrm flipH="1">
            <a:off x="7356014" y="2303987"/>
            <a:ext cx="1620018" cy="315516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Rechte verbindingslijn 42"/>
          <p:cNvCxnSpPr>
            <a:cxnSpLocks/>
            <a:stCxn id="46" idx="1"/>
            <a:endCxn id="42" idx="6"/>
          </p:cNvCxnSpPr>
          <p:nvPr/>
        </p:nvCxnSpPr>
        <p:spPr>
          <a:xfrm flipH="1" flipV="1">
            <a:off x="8119052" y="2764856"/>
            <a:ext cx="766979" cy="394141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4862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Boog 53"/>
          <p:cNvSpPr/>
          <p:nvPr/>
        </p:nvSpPr>
        <p:spPr>
          <a:xfrm>
            <a:off x="-6788533" y="-5405488"/>
            <a:ext cx="18194592" cy="18194592"/>
          </a:xfrm>
          <a:prstGeom prst="arc">
            <a:avLst>
              <a:gd name="adj1" fmla="val 18167660"/>
              <a:gd name="adj2" fmla="val 1993714"/>
            </a:avLst>
          </a:prstGeom>
          <a:solidFill>
            <a:schemeClr val="tx1">
              <a:lumMod val="95000"/>
              <a:alpha val="25000"/>
            </a:schemeClr>
          </a:solidFill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5" name="Ovaal 54"/>
          <p:cNvSpPr/>
          <p:nvPr/>
        </p:nvSpPr>
        <p:spPr>
          <a:xfrm>
            <a:off x="3125967" y="3227271"/>
            <a:ext cx="2743060" cy="2811758"/>
          </a:xfrm>
          <a:prstGeom prst="ellipse">
            <a:avLst/>
          </a:prstGeom>
          <a:solidFill>
            <a:schemeClr val="accent3">
              <a:alpha val="50196"/>
            </a:schemeClr>
          </a:solidFill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endParaRPr lang="nl-BE" b="1" dirty="0">
              <a:solidFill>
                <a:schemeClr val="accent1"/>
              </a:solidFill>
            </a:endParaRPr>
          </a:p>
        </p:txBody>
      </p:sp>
      <p:grpSp>
        <p:nvGrpSpPr>
          <p:cNvPr id="56" name="Group 73"/>
          <p:cNvGrpSpPr/>
          <p:nvPr/>
        </p:nvGrpSpPr>
        <p:grpSpPr>
          <a:xfrm>
            <a:off x="4205979" y="4329010"/>
            <a:ext cx="540006" cy="540006"/>
            <a:chOff x="7557854" y="4068597"/>
            <a:chExt cx="540006" cy="540006"/>
          </a:xfrm>
        </p:grpSpPr>
        <p:sp>
          <p:nvSpPr>
            <p:cNvPr id="57" name="Rectangle 74"/>
            <p:cNvSpPr/>
            <p:nvPr/>
          </p:nvSpPr>
          <p:spPr>
            <a:xfrm rot="18900000">
              <a:off x="7557854" y="4068597"/>
              <a:ext cx="540006" cy="540006"/>
            </a:xfrm>
            <a:prstGeom prst="rect">
              <a:avLst/>
            </a:pr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80"/>
            <p:cNvSpPr/>
            <p:nvPr/>
          </p:nvSpPr>
          <p:spPr>
            <a:xfrm>
              <a:off x="7602854" y="4238307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0" name="Straight Connector 79"/>
            <p:cNvCxnSpPr>
              <a:stCxn id="57" idx="0"/>
              <a:endCxn id="57" idx="1"/>
            </p:cNvCxnSpPr>
            <p:nvPr/>
          </p:nvCxnSpPr>
          <p:spPr>
            <a:xfrm>
              <a:off x="7636936" y="4147679"/>
              <a:ext cx="0" cy="381842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kstvak 60"/>
          <p:cNvSpPr txBox="1"/>
          <p:nvPr/>
        </p:nvSpPr>
        <p:spPr>
          <a:xfrm>
            <a:off x="4115978" y="4779015"/>
            <a:ext cx="374394" cy="360004"/>
          </a:xfrm>
          <a:prstGeom prst="rect">
            <a:avLst/>
          </a:prstGeom>
          <a:solidFill>
            <a:schemeClr val="accent1"/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62" name="Tekstvak 61"/>
          <p:cNvSpPr txBox="1"/>
          <p:nvPr/>
        </p:nvSpPr>
        <p:spPr>
          <a:xfrm>
            <a:off x="4835986" y="5769026"/>
            <a:ext cx="990011" cy="360004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b="1" dirty="0">
                <a:solidFill>
                  <a:schemeClr val="tx1"/>
                </a:solidFill>
              </a:rPr>
              <a:t>Area 1</a:t>
            </a:r>
          </a:p>
        </p:txBody>
      </p:sp>
      <p:sp>
        <p:nvSpPr>
          <p:cNvPr id="42" name="Ovaal 41"/>
          <p:cNvSpPr/>
          <p:nvPr/>
        </p:nvSpPr>
        <p:spPr>
          <a:xfrm>
            <a:off x="5375992" y="1358977"/>
            <a:ext cx="2743060" cy="2811758"/>
          </a:xfrm>
          <a:prstGeom prst="ellipse">
            <a:avLst/>
          </a:prstGeom>
          <a:solidFill>
            <a:schemeClr val="accent3">
              <a:alpha val="50196"/>
            </a:schemeClr>
          </a:solidFill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endParaRPr lang="nl-BE" b="1" dirty="0">
              <a:solidFill>
                <a:schemeClr val="accent1"/>
              </a:solidFill>
            </a:endParaRPr>
          </a:p>
        </p:txBody>
      </p:sp>
      <p:sp>
        <p:nvSpPr>
          <p:cNvPr id="26" name="Ovaal 25"/>
          <p:cNvSpPr/>
          <p:nvPr/>
        </p:nvSpPr>
        <p:spPr>
          <a:xfrm>
            <a:off x="7536016" y="3699003"/>
            <a:ext cx="2743060" cy="2811758"/>
          </a:xfrm>
          <a:prstGeom prst="ellipse">
            <a:avLst/>
          </a:prstGeom>
          <a:solidFill>
            <a:schemeClr val="accent3">
              <a:alpha val="50196"/>
            </a:schemeClr>
          </a:solidFill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endParaRPr lang="nl-BE" b="1" dirty="0">
              <a:solidFill>
                <a:schemeClr val="accent1"/>
              </a:solidFill>
            </a:endParaRPr>
          </a:p>
        </p:txBody>
      </p:sp>
      <p:cxnSp>
        <p:nvCxnSpPr>
          <p:cNvPr id="45" name="Rechte verbindingslijn met pijl 44"/>
          <p:cNvCxnSpPr>
            <a:stCxn id="4" idx="3"/>
            <a:endCxn id="28" idx="0"/>
          </p:cNvCxnSpPr>
          <p:nvPr/>
        </p:nvCxnSpPr>
        <p:spPr>
          <a:xfrm>
            <a:off x="2675962" y="3698926"/>
            <a:ext cx="6040663" cy="1215035"/>
          </a:xfrm>
          <a:prstGeom prst="straightConnector1">
            <a:avLst/>
          </a:prstGeom>
          <a:ln w="9525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Rechte verbindingslijn met pijl 48"/>
          <p:cNvCxnSpPr>
            <a:stCxn id="4" idx="3"/>
            <a:endCxn id="32" idx="1"/>
          </p:cNvCxnSpPr>
          <p:nvPr/>
        </p:nvCxnSpPr>
        <p:spPr>
          <a:xfrm>
            <a:off x="2675962" y="3698926"/>
            <a:ext cx="4230047" cy="32513"/>
          </a:xfrm>
          <a:prstGeom prst="straightConnector1">
            <a:avLst/>
          </a:prstGeom>
          <a:ln w="9525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>
            <a:normAutofit/>
          </a:bodyPr>
          <a:lstStyle/>
          <a:p>
            <a:r>
              <a:rPr lang="nl-BE" dirty="0" err="1"/>
              <a:t>detection</a:t>
            </a:r>
            <a:r>
              <a:rPr lang="nl-BE" dirty="0"/>
              <a:t> run #7 - unit is </a:t>
            </a:r>
            <a:r>
              <a:rPr lang="nl-BE" dirty="0" err="1"/>
              <a:t>moving</a:t>
            </a:r>
            <a:r>
              <a:rPr lang="nl-BE" dirty="0"/>
              <a:t> </a:t>
            </a:r>
            <a:r>
              <a:rPr lang="nl-BE" dirty="0" err="1"/>
              <a:t>into</a:t>
            </a:r>
            <a:r>
              <a:rPr lang="nl-BE" dirty="0"/>
              <a:t> </a:t>
            </a:r>
            <a:r>
              <a:rPr lang="nl-BE" dirty="0" err="1"/>
              <a:t>other</a:t>
            </a:r>
            <a:r>
              <a:rPr lang="nl-BE" dirty="0"/>
              <a:t> </a:t>
            </a:r>
            <a:r>
              <a:rPr lang="nl-BE" dirty="0" err="1"/>
              <a:t>detected</a:t>
            </a:r>
            <a:r>
              <a:rPr lang="nl-BE" dirty="0"/>
              <a:t> zone</a:t>
            </a:r>
          </a:p>
        </p:txBody>
      </p:sp>
      <p:grpSp>
        <p:nvGrpSpPr>
          <p:cNvPr id="3" name="Group 80"/>
          <p:cNvGrpSpPr/>
          <p:nvPr/>
        </p:nvGrpSpPr>
        <p:grpSpPr>
          <a:xfrm>
            <a:off x="1775952" y="3429000"/>
            <a:ext cx="900010" cy="539852"/>
            <a:chOff x="875941" y="4540516"/>
            <a:chExt cx="900010" cy="539852"/>
          </a:xfrm>
        </p:grpSpPr>
        <p:sp>
          <p:nvSpPr>
            <p:cNvPr id="4" name="Rectangle 81"/>
            <p:cNvSpPr/>
            <p:nvPr/>
          </p:nvSpPr>
          <p:spPr>
            <a:xfrm>
              <a:off x="875941" y="4540516"/>
              <a:ext cx="900010" cy="539852"/>
            </a:xfrm>
            <a:prstGeom prst="rect">
              <a:avLst/>
            </a:prstGeom>
            <a:solidFill>
              <a:srgbClr val="80FEFF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Connector 82"/>
            <p:cNvCxnSpPr/>
            <p:nvPr/>
          </p:nvCxnSpPr>
          <p:spPr>
            <a:xfrm flipV="1">
              <a:off x="875941" y="4550451"/>
              <a:ext cx="900010" cy="529917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 80"/>
            <p:cNvSpPr/>
            <p:nvPr/>
          </p:nvSpPr>
          <p:spPr>
            <a:xfrm>
              <a:off x="1100943" y="4728750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Oval 84"/>
            <p:cNvSpPr/>
            <p:nvPr/>
          </p:nvSpPr>
          <p:spPr>
            <a:xfrm>
              <a:off x="1181379" y="4949073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85"/>
            <p:cNvSpPr/>
            <p:nvPr/>
          </p:nvSpPr>
          <p:spPr>
            <a:xfrm>
              <a:off x="1292194" y="4949073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6"/>
            <p:cNvSpPr/>
            <p:nvPr/>
          </p:nvSpPr>
          <p:spPr>
            <a:xfrm>
              <a:off x="1404290" y="4952226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134"/>
          <p:cNvGrpSpPr/>
          <p:nvPr/>
        </p:nvGrpSpPr>
        <p:grpSpPr>
          <a:xfrm>
            <a:off x="8637543" y="4834879"/>
            <a:ext cx="540006" cy="540006"/>
            <a:chOff x="6920398" y="2520268"/>
            <a:chExt cx="540006" cy="540006"/>
          </a:xfrm>
        </p:grpSpPr>
        <p:sp>
          <p:nvSpPr>
            <p:cNvPr id="28" name="Rectangle 135"/>
            <p:cNvSpPr/>
            <p:nvPr/>
          </p:nvSpPr>
          <p:spPr>
            <a:xfrm rot="18900000">
              <a:off x="6920398" y="2520268"/>
              <a:ext cx="540006" cy="540006"/>
            </a:xfrm>
            <a:prstGeom prst="rect">
              <a:avLst/>
            </a:pr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123"/>
            <p:cNvSpPr/>
            <p:nvPr/>
          </p:nvSpPr>
          <p:spPr>
            <a:xfrm>
              <a:off x="6983976" y="2967456"/>
              <a:ext cx="412848" cy="69643"/>
            </a:xfrm>
            <a:custGeom>
              <a:avLst/>
              <a:gdLst>
                <a:gd name="connsiteX0" fmla="*/ 0 w 810009"/>
                <a:gd name="connsiteY0" fmla="*/ 0 h 180002"/>
                <a:gd name="connsiteX1" fmla="*/ 810009 w 810009"/>
                <a:gd name="connsiteY1" fmla="*/ 0 h 180002"/>
                <a:gd name="connsiteX2" fmla="*/ 810009 w 810009"/>
                <a:gd name="connsiteY2" fmla="*/ 180002 h 180002"/>
                <a:gd name="connsiteX3" fmla="*/ 0 w 810009"/>
                <a:gd name="connsiteY3" fmla="*/ 180002 h 180002"/>
                <a:gd name="connsiteX4" fmla="*/ 0 w 810009"/>
                <a:gd name="connsiteY4" fmla="*/ 0 h 180002"/>
                <a:gd name="connsiteX0" fmla="*/ 0 w 810009"/>
                <a:gd name="connsiteY0" fmla="*/ 3482 h 183484"/>
                <a:gd name="connsiteX1" fmla="*/ 399487 w 810009"/>
                <a:gd name="connsiteY1" fmla="*/ 0 h 183484"/>
                <a:gd name="connsiteX2" fmla="*/ 810009 w 810009"/>
                <a:gd name="connsiteY2" fmla="*/ 3482 h 183484"/>
                <a:gd name="connsiteX3" fmla="*/ 810009 w 810009"/>
                <a:gd name="connsiteY3" fmla="*/ 183484 h 183484"/>
                <a:gd name="connsiteX4" fmla="*/ 0 w 810009"/>
                <a:gd name="connsiteY4" fmla="*/ 183484 h 183484"/>
                <a:gd name="connsiteX5" fmla="*/ 0 w 810009"/>
                <a:gd name="connsiteY5" fmla="*/ 3482 h 183484"/>
                <a:gd name="connsiteX0" fmla="*/ 0 w 810009"/>
                <a:gd name="connsiteY0" fmla="*/ 3482 h 183484"/>
                <a:gd name="connsiteX1" fmla="*/ 239943 w 810009"/>
                <a:gd name="connsiteY1" fmla="*/ 2381 h 183484"/>
                <a:gd name="connsiteX2" fmla="*/ 399487 w 810009"/>
                <a:gd name="connsiteY2" fmla="*/ 0 h 183484"/>
                <a:gd name="connsiteX3" fmla="*/ 810009 w 810009"/>
                <a:gd name="connsiteY3" fmla="*/ 3482 h 183484"/>
                <a:gd name="connsiteX4" fmla="*/ 810009 w 810009"/>
                <a:gd name="connsiteY4" fmla="*/ 183484 h 183484"/>
                <a:gd name="connsiteX5" fmla="*/ 0 w 810009"/>
                <a:gd name="connsiteY5" fmla="*/ 183484 h 183484"/>
                <a:gd name="connsiteX6" fmla="*/ 0 w 810009"/>
                <a:gd name="connsiteY6" fmla="*/ 3482 h 183484"/>
                <a:gd name="connsiteX0" fmla="*/ 0 w 810009"/>
                <a:gd name="connsiteY0" fmla="*/ 5863 h 185865"/>
                <a:gd name="connsiteX1" fmla="*/ 239943 w 810009"/>
                <a:gd name="connsiteY1" fmla="*/ 4762 h 185865"/>
                <a:gd name="connsiteX2" fmla="*/ 399487 w 810009"/>
                <a:gd name="connsiteY2" fmla="*/ 2381 h 185865"/>
                <a:gd name="connsiteX3" fmla="*/ 556650 w 810009"/>
                <a:gd name="connsiteY3" fmla="*/ 0 h 185865"/>
                <a:gd name="connsiteX4" fmla="*/ 810009 w 810009"/>
                <a:gd name="connsiteY4" fmla="*/ 5863 h 185865"/>
                <a:gd name="connsiteX5" fmla="*/ 810009 w 810009"/>
                <a:gd name="connsiteY5" fmla="*/ 185865 h 185865"/>
                <a:gd name="connsiteX6" fmla="*/ 0 w 810009"/>
                <a:gd name="connsiteY6" fmla="*/ 185865 h 185865"/>
                <a:gd name="connsiteX7" fmla="*/ 0 w 810009"/>
                <a:gd name="connsiteY7" fmla="*/ 5863 h 185865"/>
                <a:gd name="connsiteX0" fmla="*/ 0 w 901449"/>
                <a:gd name="connsiteY0" fmla="*/ 185865 h 277305"/>
                <a:gd name="connsiteX1" fmla="*/ 0 w 901449"/>
                <a:gd name="connsiteY1" fmla="*/ 5863 h 277305"/>
                <a:gd name="connsiteX2" fmla="*/ 239943 w 901449"/>
                <a:gd name="connsiteY2" fmla="*/ 4762 h 277305"/>
                <a:gd name="connsiteX3" fmla="*/ 399487 w 901449"/>
                <a:gd name="connsiteY3" fmla="*/ 2381 h 277305"/>
                <a:gd name="connsiteX4" fmla="*/ 556650 w 901449"/>
                <a:gd name="connsiteY4" fmla="*/ 0 h 277305"/>
                <a:gd name="connsiteX5" fmla="*/ 810009 w 901449"/>
                <a:gd name="connsiteY5" fmla="*/ 5863 h 277305"/>
                <a:gd name="connsiteX6" fmla="*/ 901449 w 901449"/>
                <a:gd name="connsiteY6" fmla="*/ 277305 h 277305"/>
                <a:gd name="connsiteX0" fmla="*/ 0 w 810009"/>
                <a:gd name="connsiteY0" fmla="*/ 185865 h 185865"/>
                <a:gd name="connsiteX1" fmla="*/ 0 w 810009"/>
                <a:gd name="connsiteY1" fmla="*/ 5863 h 185865"/>
                <a:gd name="connsiteX2" fmla="*/ 239943 w 810009"/>
                <a:gd name="connsiteY2" fmla="*/ 4762 h 185865"/>
                <a:gd name="connsiteX3" fmla="*/ 399487 w 810009"/>
                <a:gd name="connsiteY3" fmla="*/ 2381 h 185865"/>
                <a:gd name="connsiteX4" fmla="*/ 556650 w 810009"/>
                <a:gd name="connsiteY4" fmla="*/ 0 h 185865"/>
                <a:gd name="connsiteX5" fmla="*/ 810009 w 810009"/>
                <a:gd name="connsiteY5" fmla="*/ 5863 h 185865"/>
                <a:gd name="connsiteX0" fmla="*/ 0 w 810009"/>
                <a:gd name="connsiteY0" fmla="*/ 5863 h 5863"/>
                <a:gd name="connsiteX1" fmla="*/ 239943 w 810009"/>
                <a:gd name="connsiteY1" fmla="*/ 4762 h 5863"/>
                <a:gd name="connsiteX2" fmla="*/ 399487 w 810009"/>
                <a:gd name="connsiteY2" fmla="*/ 2381 h 5863"/>
                <a:gd name="connsiteX3" fmla="*/ 556650 w 810009"/>
                <a:gd name="connsiteY3" fmla="*/ 0 h 5863"/>
                <a:gd name="connsiteX4" fmla="*/ 810009 w 810009"/>
                <a:gd name="connsiteY4" fmla="*/ 5863 h 5863"/>
                <a:gd name="connsiteX0" fmla="*/ 0 w 10000"/>
                <a:gd name="connsiteY0" fmla="*/ 10000 h 227443"/>
                <a:gd name="connsiteX1" fmla="*/ 2962 w 10000"/>
                <a:gd name="connsiteY1" fmla="*/ 8122 h 227443"/>
                <a:gd name="connsiteX2" fmla="*/ 4961 w 10000"/>
                <a:gd name="connsiteY2" fmla="*/ 227443 h 227443"/>
                <a:gd name="connsiteX3" fmla="*/ 6872 w 10000"/>
                <a:gd name="connsiteY3" fmla="*/ 0 h 227443"/>
                <a:gd name="connsiteX4" fmla="*/ 10000 w 10000"/>
                <a:gd name="connsiteY4" fmla="*/ 10000 h 227443"/>
                <a:gd name="connsiteX0" fmla="*/ 0 w 9853"/>
                <a:gd name="connsiteY0" fmla="*/ 12185 h 229628"/>
                <a:gd name="connsiteX1" fmla="*/ 2962 w 9853"/>
                <a:gd name="connsiteY1" fmla="*/ 10307 h 229628"/>
                <a:gd name="connsiteX2" fmla="*/ 4961 w 9853"/>
                <a:gd name="connsiteY2" fmla="*/ 229628 h 229628"/>
                <a:gd name="connsiteX3" fmla="*/ 6872 w 9853"/>
                <a:gd name="connsiteY3" fmla="*/ 2185 h 229628"/>
                <a:gd name="connsiteX4" fmla="*/ 9853 w 9853"/>
                <a:gd name="connsiteY4" fmla="*/ 0 h 229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53" h="229628">
                  <a:moveTo>
                    <a:pt x="0" y="12185"/>
                  </a:moveTo>
                  <a:lnTo>
                    <a:pt x="2962" y="10307"/>
                  </a:lnTo>
                  <a:cubicBezTo>
                    <a:pt x="3628" y="83414"/>
                    <a:pt x="4295" y="156521"/>
                    <a:pt x="4961" y="229628"/>
                  </a:cubicBezTo>
                  <a:lnTo>
                    <a:pt x="6872" y="2185"/>
                  </a:lnTo>
                  <a:lnTo>
                    <a:pt x="9853" y="0"/>
                  </a:lnTo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80"/>
            <p:cNvSpPr/>
            <p:nvPr/>
          </p:nvSpPr>
          <p:spPr>
            <a:xfrm>
              <a:off x="6965398" y="2689978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64"/>
          <p:cNvGrpSpPr/>
          <p:nvPr/>
        </p:nvGrpSpPr>
        <p:grpSpPr>
          <a:xfrm>
            <a:off x="6906009" y="3526124"/>
            <a:ext cx="545140" cy="622884"/>
            <a:chOff x="10596050" y="3609156"/>
            <a:chExt cx="630007" cy="719854"/>
          </a:xfrm>
        </p:grpSpPr>
        <p:sp>
          <p:nvSpPr>
            <p:cNvPr id="32" name="Rectangle 4"/>
            <p:cNvSpPr/>
            <p:nvPr/>
          </p:nvSpPr>
          <p:spPr>
            <a:xfrm>
              <a:off x="10596050" y="3609156"/>
              <a:ext cx="630007" cy="719854"/>
            </a:xfrm>
            <a:custGeom>
              <a:avLst/>
              <a:gdLst>
                <a:gd name="connsiteX0" fmla="*/ 0 w 540006"/>
                <a:gd name="connsiteY0" fmla="*/ 0 h 540006"/>
                <a:gd name="connsiteX1" fmla="*/ 540006 w 540006"/>
                <a:gd name="connsiteY1" fmla="*/ 0 h 540006"/>
                <a:gd name="connsiteX2" fmla="*/ 540006 w 540006"/>
                <a:gd name="connsiteY2" fmla="*/ 540006 h 540006"/>
                <a:gd name="connsiteX3" fmla="*/ 0 w 540006"/>
                <a:gd name="connsiteY3" fmla="*/ 540006 h 540006"/>
                <a:gd name="connsiteX4" fmla="*/ 0 w 540006"/>
                <a:gd name="connsiteY4" fmla="*/ 0 h 540006"/>
                <a:gd name="connsiteX0" fmla="*/ 0 w 540006"/>
                <a:gd name="connsiteY0" fmla="*/ 939 h 540945"/>
                <a:gd name="connsiteX1" fmla="*/ 276676 w 540006"/>
                <a:gd name="connsiteY1" fmla="*/ 0 h 540945"/>
                <a:gd name="connsiteX2" fmla="*/ 540006 w 540006"/>
                <a:gd name="connsiteY2" fmla="*/ 939 h 540945"/>
                <a:gd name="connsiteX3" fmla="*/ 540006 w 540006"/>
                <a:gd name="connsiteY3" fmla="*/ 540945 h 540945"/>
                <a:gd name="connsiteX4" fmla="*/ 0 w 540006"/>
                <a:gd name="connsiteY4" fmla="*/ 540945 h 540945"/>
                <a:gd name="connsiteX5" fmla="*/ 0 w 540006"/>
                <a:gd name="connsiteY5" fmla="*/ 939 h 540945"/>
                <a:gd name="connsiteX0" fmla="*/ 0 w 540006"/>
                <a:gd name="connsiteY0" fmla="*/ 268728 h 808734"/>
                <a:gd name="connsiteX1" fmla="*/ 279941 w 540006"/>
                <a:gd name="connsiteY1" fmla="*/ 0 h 808734"/>
                <a:gd name="connsiteX2" fmla="*/ 540006 w 540006"/>
                <a:gd name="connsiteY2" fmla="*/ 268728 h 808734"/>
                <a:gd name="connsiteX3" fmla="*/ 540006 w 540006"/>
                <a:gd name="connsiteY3" fmla="*/ 808734 h 808734"/>
                <a:gd name="connsiteX4" fmla="*/ 0 w 540006"/>
                <a:gd name="connsiteY4" fmla="*/ 808734 h 808734"/>
                <a:gd name="connsiteX5" fmla="*/ 0 w 540006"/>
                <a:gd name="connsiteY5" fmla="*/ 268728 h 808734"/>
                <a:gd name="connsiteX0" fmla="*/ 0 w 631446"/>
                <a:gd name="connsiteY0" fmla="*/ 808734 h 900174"/>
                <a:gd name="connsiteX1" fmla="*/ 0 w 631446"/>
                <a:gd name="connsiteY1" fmla="*/ 268728 h 900174"/>
                <a:gd name="connsiteX2" fmla="*/ 279941 w 631446"/>
                <a:gd name="connsiteY2" fmla="*/ 0 h 900174"/>
                <a:gd name="connsiteX3" fmla="*/ 540006 w 631446"/>
                <a:gd name="connsiteY3" fmla="*/ 268728 h 900174"/>
                <a:gd name="connsiteX4" fmla="*/ 631446 w 631446"/>
                <a:gd name="connsiteY4" fmla="*/ 900174 h 900174"/>
                <a:gd name="connsiteX0" fmla="*/ 0 w 562866"/>
                <a:gd name="connsiteY0" fmla="*/ 808734 h 834860"/>
                <a:gd name="connsiteX1" fmla="*/ 0 w 562866"/>
                <a:gd name="connsiteY1" fmla="*/ 268728 h 834860"/>
                <a:gd name="connsiteX2" fmla="*/ 279941 w 562866"/>
                <a:gd name="connsiteY2" fmla="*/ 0 h 834860"/>
                <a:gd name="connsiteX3" fmla="*/ 540006 w 562866"/>
                <a:gd name="connsiteY3" fmla="*/ 268728 h 834860"/>
                <a:gd name="connsiteX4" fmla="*/ 562866 w 562866"/>
                <a:gd name="connsiteY4" fmla="*/ 834860 h 834860"/>
                <a:gd name="connsiteX0" fmla="*/ 0 w 553068"/>
                <a:gd name="connsiteY0" fmla="*/ 808734 h 815266"/>
                <a:gd name="connsiteX1" fmla="*/ 0 w 553068"/>
                <a:gd name="connsiteY1" fmla="*/ 268728 h 815266"/>
                <a:gd name="connsiteX2" fmla="*/ 279941 w 553068"/>
                <a:gd name="connsiteY2" fmla="*/ 0 h 815266"/>
                <a:gd name="connsiteX3" fmla="*/ 540006 w 553068"/>
                <a:gd name="connsiteY3" fmla="*/ 268728 h 815266"/>
                <a:gd name="connsiteX4" fmla="*/ 553068 w 553068"/>
                <a:gd name="connsiteY4" fmla="*/ 815266 h 815266"/>
                <a:gd name="connsiteX0" fmla="*/ 0 w 540006"/>
                <a:gd name="connsiteY0" fmla="*/ 808734 h 815266"/>
                <a:gd name="connsiteX1" fmla="*/ 0 w 540006"/>
                <a:gd name="connsiteY1" fmla="*/ 268728 h 815266"/>
                <a:gd name="connsiteX2" fmla="*/ 279941 w 540006"/>
                <a:gd name="connsiteY2" fmla="*/ 0 h 815266"/>
                <a:gd name="connsiteX3" fmla="*/ 540006 w 540006"/>
                <a:gd name="connsiteY3" fmla="*/ 268728 h 815266"/>
                <a:gd name="connsiteX4" fmla="*/ 540005 w 540006"/>
                <a:gd name="connsiteY4" fmla="*/ 815266 h 815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0006" h="815266">
                  <a:moveTo>
                    <a:pt x="0" y="808734"/>
                  </a:moveTo>
                  <a:lnTo>
                    <a:pt x="0" y="268728"/>
                  </a:lnTo>
                  <a:lnTo>
                    <a:pt x="279941" y="0"/>
                  </a:lnTo>
                  <a:lnTo>
                    <a:pt x="540006" y="268728"/>
                  </a:lnTo>
                  <a:cubicBezTo>
                    <a:pt x="540006" y="448730"/>
                    <a:pt x="540005" y="815266"/>
                    <a:pt x="540005" y="815266"/>
                  </a:cubicBezTo>
                </a:path>
              </a:pathLst>
            </a:cu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3" name="Flowchart: Collate 67"/>
            <p:cNvSpPr/>
            <p:nvPr/>
          </p:nvSpPr>
          <p:spPr>
            <a:xfrm rot="5400000">
              <a:off x="10823990" y="3891919"/>
              <a:ext cx="174126" cy="348252"/>
            </a:xfrm>
            <a:prstGeom prst="flowChartCollat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TextBox 72"/>
            <p:cNvSpPr txBox="1"/>
            <p:nvPr/>
          </p:nvSpPr>
          <p:spPr>
            <a:xfrm>
              <a:off x="10641050" y="3666907"/>
              <a:ext cx="540006" cy="302099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algn="ctr"/>
              <a:r>
                <a:rPr lang="hu-HU" b="1" dirty="0">
                  <a:solidFill>
                    <a:sysClr val="windowText" lastClr="000000"/>
                  </a:solidFill>
                </a:rPr>
                <a:t>A</a:t>
              </a:r>
              <a:endParaRPr lang="en-US" b="1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37" name="Tekstvak 36"/>
          <p:cNvSpPr txBox="1"/>
          <p:nvPr/>
        </p:nvSpPr>
        <p:spPr>
          <a:xfrm>
            <a:off x="6816008" y="3256121"/>
            <a:ext cx="374394" cy="360004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38" name="Tekstvak 37"/>
          <p:cNvSpPr txBox="1"/>
          <p:nvPr/>
        </p:nvSpPr>
        <p:spPr>
          <a:xfrm>
            <a:off x="8976032" y="4509473"/>
            <a:ext cx="374394" cy="360004"/>
          </a:xfrm>
          <a:prstGeom prst="rect">
            <a:avLst/>
          </a:prstGeom>
          <a:solidFill>
            <a:schemeClr val="accent1"/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D</a:t>
            </a:r>
          </a:p>
        </p:txBody>
      </p:sp>
      <p:grpSp>
        <p:nvGrpSpPr>
          <p:cNvPr id="35" name="Group 73"/>
          <p:cNvGrpSpPr/>
          <p:nvPr/>
        </p:nvGrpSpPr>
        <p:grpSpPr>
          <a:xfrm>
            <a:off x="6441614" y="2438989"/>
            <a:ext cx="540006" cy="540006"/>
            <a:chOff x="7557854" y="4068597"/>
            <a:chExt cx="540006" cy="540006"/>
          </a:xfrm>
        </p:grpSpPr>
        <p:sp>
          <p:nvSpPr>
            <p:cNvPr id="36" name="Rectangle 74"/>
            <p:cNvSpPr/>
            <p:nvPr/>
          </p:nvSpPr>
          <p:spPr>
            <a:xfrm rot="18900000">
              <a:off x="7557854" y="4068597"/>
              <a:ext cx="540006" cy="540006"/>
            </a:xfrm>
            <a:prstGeom prst="rect">
              <a:avLst/>
            </a:pr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80"/>
            <p:cNvSpPr/>
            <p:nvPr/>
          </p:nvSpPr>
          <p:spPr>
            <a:xfrm>
              <a:off x="7602854" y="4238307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0" name="Straight Connector 79"/>
            <p:cNvCxnSpPr>
              <a:stCxn id="36" idx="0"/>
              <a:endCxn id="36" idx="1"/>
            </p:cNvCxnSpPr>
            <p:nvPr/>
          </p:nvCxnSpPr>
          <p:spPr>
            <a:xfrm>
              <a:off x="7636936" y="4147679"/>
              <a:ext cx="0" cy="381842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kstvak 40"/>
          <p:cNvSpPr txBox="1"/>
          <p:nvPr/>
        </p:nvSpPr>
        <p:spPr>
          <a:xfrm>
            <a:off x="6981620" y="2439501"/>
            <a:ext cx="374394" cy="360004"/>
          </a:xfrm>
          <a:prstGeom prst="rect">
            <a:avLst/>
          </a:prstGeom>
          <a:solidFill>
            <a:schemeClr val="accent1"/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F</a:t>
            </a:r>
          </a:p>
        </p:txBody>
      </p:sp>
      <p:cxnSp>
        <p:nvCxnSpPr>
          <p:cNvPr id="44" name="Rechte verbindingslijn met pijl 43"/>
          <p:cNvCxnSpPr>
            <a:stCxn id="4" idx="3"/>
            <a:endCxn id="36" idx="1"/>
          </p:cNvCxnSpPr>
          <p:nvPr/>
        </p:nvCxnSpPr>
        <p:spPr>
          <a:xfrm flipV="1">
            <a:off x="2675962" y="2899913"/>
            <a:ext cx="3844734" cy="799013"/>
          </a:xfrm>
          <a:prstGeom prst="straightConnector1">
            <a:avLst/>
          </a:prstGeom>
          <a:ln w="9525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Rechte verbindingslijn met pijl 62"/>
          <p:cNvCxnSpPr>
            <a:stCxn id="4" idx="3"/>
            <a:endCxn id="57" idx="0"/>
          </p:cNvCxnSpPr>
          <p:nvPr/>
        </p:nvCxnSpPr>
        <p:spPr>
          <a:xfrm>
            <a:off x="2675962" y="3698926"/>
            <a:ext cx="1609099" cy="709166"/>
          </a:xfrm>
          <a:prstGeom prst="straightConnector1">
            <a:avLst/>
          </a:prstGeom>
          <a:ln w="9525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kstvak 64"/>
          <p:cNvSpPr txBox="1"/>
          <p:nvPr/>
        </p:nvSpPr>
        <p:spPr>
          <a:xfrm>
            <a:off x="4655984" y="2168986"/>
            <a:ext cx="990011" cy="360004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>
            <a:defPPr>
              <a:defRPr lang="en-US"/>
            </a:defPPr>
            <a:lvl1pPr algn="ctr">
              <a:defRPr b="1">
                <a:solidFill>
                  <a:schemeClr val="tx1"/>
                </a:solidFill>
              </a:defRPr>
            </a:lvl1pPr>
          </a:lstStyle>
          <a:p>
            <a:r>
              <a:rPr lang="nl-BE" dirty="0"/>
              <a:t>Area 3</a:t>
            </a:r>
          </a:p>
        </p:txBody>
      </p:sp>
      <p:sp>
        <p:nvSpPr>
          <p:cNvPr id="66" name="Tekstvak 65"/>
          <p:cNvSpPr txBox="1"/>
          <p:nvPr/>
        </p:nvSpPr>
        <p:spPr>
          <a:xfrm>
            <a:off x="9606039" y="3969006"/>
            <a:ext cx="990011" cy="360004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>
            <a:defPPr>
              <a:defRPr lang="en-US"/>
            </a:defPPr>
            <a:lvl1pPr algn="ctr">
              <a:defRPr b="1">
                <a:solidFill>
                  <a:schemeClr val="tx1"/>
                </a:solidFill>
              </a:defRPr>
            </a:lvl1pPr>
          </a:lstStyle>
          <a:p>
            <a:r>
              <a:rPr lang="nl-BE" dirty="0"/>
              <a:t>Area 2</a:t>
            </a:r>
          </a:p>
        </p:txBody>
      </p:sp>
      <p:sp>
        <p:nvSpPr>
          <p:cNvPr id="43" name="TextBox 19"/>
          <p:cNvSpPr txBox="1"/>
          <p:nvPr/>
        </p:nvSpPr>
        <p:spPr>
          <a:xfrm>
            <a:off x="8436026" y="2708992"/>
            <a:ext cx="1620018" cy="630007"/>
          </a:xfrm>
          <a:prstGeom prst="roundRect">
            <a:avLst>
              <a:gd name="adj" fmla="val 9450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285750" indent="-285750">
              <a:buFontTx/>
              <a:buChar char="-"/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chemeClr val="bg1"/>
                </a:solidFill>
              </a:rPr>
              <a:t>C</a:t>
            </a:r>
            <a:r>
              <a:rPr lang="en-US" dirty="0">
                <a:solidFill>
                  <a:schemeClr val="bg1"/>
                </a:solidFill>
              </a:rPr>
              <a:t> moves to </a:t>
            </a:r>
            <a:r>
              <a:rPr lang="en-US" b="1" dirty="0">
                <a:solidFill>
                  <a:schemeClr val="bg1"/>
                </a:solidFill>
              </a:rPr>
              <a:t>Area 3</a:t>
            </a:r>
            <a:r>
              <a:rPr lang="en-US" dirty="0">
                <a:solidFill>
                  <a:schemeClr val="bg1"/>
                </a:solidFill>
              </a:rPr>
              <a:t>.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46" name="Rechte verbindingslijn 45"/>
          <p:cNvCxnSpPr>
            <a:cxnSpLocks/>
            <a:stCxn id="43" idx="1"/>
            <a:endCxn id="37" idx="3"/>
          </p:cNvCxnSpPr>
          <p:nvPr/>
        </p:nvCxnSpPr>
        <p:spPr>
          <a:xfrm flipH="1">
            <a:off x="7190402" y="3023996"/>
            <a:ext cx="1245624" cy="412127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46274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Boog 53"/>
          <p:cNvSpPr/>
          <p:nvPr/>
        </p:nvSpPr>
        <p:spPr>
          <a:xfrm>
            <a:off x="-6788533" y="-5405488"/>
            <a:ext cx="18194592" cy="18194592"/>
          </a:xfrm>
          <a:prstGeom prst="arc">
            <a:avLst>
              <a:gd name="adj1" fmla="val 18167660"/>
              <a:gd name="adj2" fmla="val 1993714"/>
            </a:avLst>
          </a:prstGeom>
          <a:solidFill>
            <a:schemeClr val="tx1">
              <a:lumMod val="95000"/>
              <a:alpha val="25000"/>
            </a:schemeClr>
          </a:solidFill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2" name="Ovaal 41"/>
          <p:cNvSpPr/>
          <p:nvPr/>
        </p:nvSpPr>
        <p:spPr>
          <a:xfrm>
            <a:off x="5375992" y="1358977"/>
            <a:ext cx="2743060" cy="2811758"/>
          </a:xfrm>
          <a:prstGeom prst="ellipse">
            <a:avLst/>
          </a:prstGeom>
          <a:solidFill>
            <a:schemeClr val="accent3">
              <a:alpha val="50196"/>
            </a:schemeClr>
          </a:solidFill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endParaRPr lang="nl-BE" b="1" dirty="0">
              <a:solidFill>
                <a:schemeClr val="accent1"/>
              </a:solidFill>
            </a:endParaRPr>
          </a:p>
        </p:txBody>
      </p:sp>
      <p:sp>
        <p:nvSpPr>
          <p:cNvPr id="26" name="Ovaal 25"/>
          <p:cNvSpPr/>
          <p:nvPr/>
        </p:nvSpPr>
        <p:spPr>
          <a:xfrm>
            <a:off x="7536016" y="3699003"/>
            <a:ext cx="2743060" cy="2811758"/>
          </a:xfrm>
          <a:prstGeom prst="ellipse">
            <a:avLst/>
          </a:prstGeom>
          <a:solidFill>
            <a:schemeClr val="accent3">
              <a:alpha val="50196"/>
            </a:schemeClr>
          </a:solidFill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endParaRPr lang="nl-BE" b="1" dirty="0">
              <a:solidFill>
                <a:schemeClr val="accent1"/>
              </a:solidFill>
            </a:endParaRPr>
          </a:p>
        </p:txBody>
      </p:sp>
      <p:cxnSp>
        <p:nvCxnSpPr>
          <p:cNvPr id="45" name="Rechte verbindingslijn met pijl 44"/>
          <p:cNvCxnSpPr>
            <a:stCxn id="4" idx="3"/>
            <a:endCxn id="28" idx="0"/>
          </p:cNvCxnSpPr>
          <p:nvPr/>
        </p:nvCxnSpPr>
        <p:spPr>
          <a:xfrm>
            <a:off x="2675962" y="3698926"/>
            <a:ext cx="6040663" cy="1215035"/>
          </a:xfrm>
          <a:prstGeom prst="straightConnector1">
            <a:avLst/>
          </a:prstGeom>
          <a:ln w="9525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Rechte verbindingslijn met pijl 48"/>
          <p:cNvCxnSpPr>
            <a:stCxn id="4" idx="3"/>
            <a:endCxn id="32" idx="1"/>
          </p:cNvCxnSpPr>
          <p:nvPr/>
        </p:nvCxnSpPr>
        <p:spPr>
          <a:xfrm flipV="1">
            <a:off x="2675962" y="3502261"/>
            <a:ext cx="3493194" cy="196665"/>
          </a:xfrm>
          <a:prstGeom prst="straightConnector1">
            <a:avLst/>
          </a:prstGeom>
          <a:ln w="9525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err="1"/>
              <a:t>detection</a:t>
            </a:r>
            <a:r>
              <a:rPr lang="nl-BE" dirty="0"/>
              <a:t> run #8 - leader unit is </a:t>
            </a:r>
            <a:r>
              <a:rPr lang="nl-BE" dirty="0" err="1"/>
              <a:t>movIng</a:t>
            </a:r>
            <a:r>
              <a:rPr lang="nl-BE" dirty="0"/>
              <a:t> </a:t>
            </a:r>
            <a:r>
              <a:rPr lang="nl-BE" dirty="0" err="1"/>
              <a:t>into</a:t>
            </a:r>
            <a:r>
              <a:rPr lang="nl-BE" dirty="0"/>
              <a:t> </a:t>
            </a:r>
            <a:r>
              <a:rPr lang="nl-BE" dirty="0" err="1"/>
              <a:t>other</a:t>
            </a:r>
            <a:r>
              <a:rPr lang="nl-BE" dirty="0"/>
              <a:t> </a:t>
            </a:r>
            <a:r>
              <a:rPr lang="nl-BE" dirty="0" err="1"/>
              <a:t>detected</a:t>
            </a:r>
            <a:r>
              <a:rPr lang="nl-BE" dirty="0"/>
              <a:t> zone</a:t>
            </a:r>
          </a:p>
        </p:txBody>
      </p:sp>
      <p:grpSp>
        <p:nvGrpSpPr>
          <p:cNvPr id="3" name="Group 80"/>
          <p:cNvGrpSpPr/>
          <p:nvPr/>
        </p:nvGrpSpPr>
        <p:grpSpPr>
          <a:xfrm>
            <a:off x="1775952" y="3429000"/>
            <a:ext cx="900010" cy="539852"/>
            <a:chOff x="875941" y="4540516"/>
            <a:chExt cx="900010" cy="539852"/>
          </a:xfrm>
        </p:grpSpPr>
        <p:sp>
          <p:nvSpPr>
            <p:cNvPr id="4" name="Rectangle 81"/>
            <p:cNvSpPr/>
            <p:nvPr/>
          </p:nvSpPr>
          <p:spPr>
            <a:xfrm>
              <a:off x="875941" y="4540516"/>
              <a:ext cx="900010" cy="539852"/>
            </a:xfrm>
            <a:prstGeom prst="rect">
              <a:avLst/>
            </a:prstGeom>
            <a:solidFill>
              <a:srgbClr val="80FEFF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Connector 82"/>
            <p:cNvCxnSpPr/>
            <p:nvPr/>
          </p:nvCxnSpPr>
          <p:spPr>
            <a:xfrm flipV="1">
              <a:off x="875941" y="4550451"/>
              <a:ext cx="900010" cy="529917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 80"/>
            <p:cNvSpPr/>
            <p:nvPr/>
          </p:nvSpPr>
          <p:spPr>
            <a:xfrm>
              <a:off x="1100943" y="4728750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Oval 84"/>
            <p:cNvSpPr/>
            <p:nvPr/>
          </p:nvSpPr>
          <p:spPr>
            <a:xfrm>
              <a:off x="1181379" y="4949073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85"/>
            <p:cNvSpPr/>
            <p:nvPr/>
          </p:nvSpPr>
          <p:spPr>
            <a:xfrm>
              <a:off x="1292194" y="4949073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6"/>
            <p:cNvSpPr/>
            <p:nvPr/>
          </p:nvSpPr>
          <p:spPr>
            <a:xfrm>
              <a:off x="1404290" y="4952226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134"/>
          <p:cNvGrpSpPr/>
          <p:nvPr/>
        </p:nvGrpSpPr>
        <p:grpSpPr>
          <a:xfrm>
            <a:off x="8637543" y="4834879"/>
            <a:ext cx="540006" cy="540006"/>
            <a:chOff x="6920398" y="2520268"/>
            <a:chExt cx="540006" cy="540006"/>
          </a:xfrm>
        </p:grpSpPr>
        <p:sp>
          <p:nvSpPr>
            <p:cNvPr id="28" name="Rectangle 135"/>
            <p:cNvSpPr/>
            <p:nvPr/>
          </p:nvSpPr>
          <p:spPr>
            <a:xfrm rot="18900000">
              <a:off x="6920398" y="2520268"/>
              <a:ext cx="540006" cy="540006"/>
            </a:xfrm>
            <a:prstGeom prst="rect">
              <a:avLst/>
            </a:pr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123"/>
            <p:cNvSpPr/>
            <p:nvPr/>
          </p:nvSpPr>
          <p:spPr>
            <a:xfrm>
              <a:off x="6983976" y="2967456"/>
              <a:ext cx="412848" cy="69643"/>
            </a:xfrm>
            <a:custGeom>
              <a:avLst/>
              <a:gdLst>
                <a:gd name="connsiteX0" fmla="*/ 0 w 810009"/>
                <a:gd name="connsiteY0" fmla="*/ 0 h 180002"/>
                <a:gd name="connsiteX1" fmla="*/ 810009 w 810009"/>
                <a:gd name="connsiteY1" fmla="*/ 0 h 180002"/>
                <a:gd name="connsiteX2" fmla="*/ 810009 w 810009"/>
                <a:gd name="connsiteY2" fmla="*/ 180002 h 180002"/>
                <a:gd name="connsiteX3" fmla="*/ 0 w 810009"/>
                <a:gd name="connsiteY3" fmla="*/ 180002 h 180002"/>
                <a:gd name="connsiteX4" fmla="*/ 0 w 810009"/>
                <a:gd name="connsiteY4" fmla="*/ 0 h 180002"/>
                <a:gd name="connsiteX0" fmla="*/ 0 w 810009"/>
                <a:gd name="connsiteY0" fmla="*/ 3482 h 183484"/>
                <a:gd name="connsiteX1" fmla="*/ 399487 w 810009"/>
                <a:gd name="connsiteY1" fmla="*/ 0 h 183484"/>
                <a:gd name="connsiteX2" fmla="*/ 810009 w 810009"/>
                <a:gd name="connsiteY2" fmla="*/ 3482 h 183484"/>
                <a:gd name="connsiteX3" fmla="*/ 810009 w 810009"/>
                <a:gd name="connsiteY3" fmla="*/ 183484 h 183484"/>
                <a:gd name="connsiteX4" fmla="*/ 0 w 810009"/>
                <a:gd name="connsiteY4" fmla="*/ 183484 h 183484"/>
                <a:gd name="connsiteX5" fmla="*/ 0 w 810009"/>
                <a:gd name="connsiteY5" fmla="*/ 3482 h 183484"/>
                <a:gd name="connsiteX0" fmla="*/ 0 w 810009"/>
                <a:gd name="connsiteY0" fmla="*/ 3482 h 183484"/>
                <a:gd name="connsiteX1" fmla="*/ 239943 w 810009"/>
                <a:gd name="connsiteY1" fmla="*/ 2381 h 183484"/>
                <a:gd name="connsiteX2" fmla="*/ 399487 w 810009"/>
                <a:gd name="connsiteY2" fmla="*/ 0 h 183484"/>
                <a:gd name="connsiteX3" fmla="*/ 810009 w 810009"/>
                <a:gd name="connsiteY3" fmla="*/ 3482 h 183484"/>
                <a:gd name="connsiteX4" fmla="*/ 810009 w 810009"/>
                <a:gd name="connsiteY4" fmla="*/ 183484 h 183484"/>
                <a:gd name="connsiteX5" fmla="*/ 0 w 810009"/>
                <a:gd name="connsiteY5" fmla="*/ 183484 h 183484"/>
                <a:gd name="connsiteX6" fmla="*/ 0 w 810009"/>
                <a:gd name="connsiteY6" fmla="*/ 3482 h 183484"/>
                <a:gd name="connsiteX0" fmla="*/ 0 w 810009"/>
                <a:gd name="connsiteY0" fmla="*/ 5863 h 185865"/>
                <a:gd name="connsiteX1" fmla="*/ 239943 w 810009"/>
                <a:gd name="connsiteY1" fmla="*/ 4762 h 185865"/>
                <a:gd name="connsiteX2" fmla="*/ 399487 w 810009"/>
                <a:gd name="connsiteY2" fmla="*/ 2381 h 185865"/>
                <a:gd name="connsiteX3" fmla="*/ 556650 w 810009"/>
                <a:gd name="connsiteY3" fmla="*/ 0 h 185865"/>
                <a:gd name="connsiteX4" fmla="*/ 810009 w 810009"/>
                <a:gd name="connsiteY4" fmla="*/ 5863 h 185865"/>
                <a:gd name="connsiteX5" fmla="*/ 810009 w 810009"/>
                <a:gd name="connsiteY5" fmla="*/ 185865 h 185865"/>
                <a:gd name="connsiteX6" fmla="*/ 0 w 810009"/>
                <a:gd name="connsiteY6" fmla="*/ 185865 h 185865"/>
                <a:gd name="connsiteX7" fmla="*/ 0 w 810009"/>
                <a:gd name="connsiteY7" fmla="*/ 5863 h 185865"/>
                <a:gd name="connsiteX0" fmla="*/ 0 w 901449"/>
                <a:gd name="connsiteY0" fmla="*/ 185865 h 277305"/>
                <a:gd name="connsiteX1" fmla="*/ 0 w 901449"/>
                <a:gd name="connsiteY1" fmla="*/ 5863 h 277305"/>
                <a:gd name="connsiteX2" fmla="*/ 239943 w 901449"/>
                <a:gd name="connsiteY2" fmla="*/ 4762 h 277305"/>
                <a:gd name="connsiteX3" fmla="*/ 399487 w 901449"/>
                <a:gd name="connsiteY3" fmla="*/ 2381 h 277305"/>
                <a:gd name="connsiteX4" fmla="*/ 556650 w 901449"/>
                <a:gd name="connsiteY4" fmla="*/ 0 h 277305"/>
                <a:gd name="connsiteX5" fmla="*/ 810009 w 901449"/>
                <a:gd name="connsiteY5" fmla="*/ 5863 h 277305"/>
                <a:gd name="connsiteX6" fmla="*/ 901449 w 901449"/>
                <a:gd name="connsiteY6" fmla="*/ 277305 h 277305"/>
                <a:gd name="connsiteX0" fmla="*/ 0 w 810009"/>
                <a:gd name="connsiteY0" fmla="*/ 185865 h 185865"/>
                <a:gd name="connsiteX1" fmla="*/ 0 w 810009"/>
                <a:gd name="connsiteY1" fmla="*/ 5863 h 185865"/>
                <a:gd name="connsiteX2" fmla="*/ 239943 w 810009"/>
                <a:gd name="connsiteY2" fmla="*/ 4762 h 185865"/>
                <a:gd name="connsiteX3" fmla="*/ 399487 w 810009"/>
                <a:gd name="connsiteY3" fmla="*/ 2381 h 185865"/>
                <a:gd name="connsiteX4" fmla="*/ 556650 w 810009"/>
                <a:gd name="connsiteY4" fmla="*/ 0 h 185865"/>
                <a:gd name="connsiteX5" fmla="*/ 810009 w 810009"/>
                <a:gd name="connsiteY5" fmla="*/ 5863 h 185865"/>
                <a:gd name="connsiteX0" fmla="*/ 0 w 810009"/>
                <a:gd name="connsiteY0" fmla="*/ 5863 h 5863"/>
                <a:gd name="connsiteX1" fmla="*/ 239943 w 810009"/>
                <a:gd name="connsiteY1" fmla="*/ 4762 h 5863"/>
                <a:gd name="connsiteX2" fmla="*/ 399487 w 810009"/>
                <a:gd name="connsiteY2" fmla="*/ 2381 h 5863"/>
                <a:gd name="connsiteX3" fmla="*/ 556650 w 810009"/>
                <a:gd name="connsiteY3" fmla="*/ 0 h 5863"/>
                <a:gd name="connsiteX4" fmla="*/ 810009 w 810009"/>
                <a:gd name="connsiteY4" fmla="*/ 5863 h 5863"/>
                <a:gd name="connsiteX0" fmla="*/ 0 w 10000"/>
                <a:gd name="connsiteY0" fmla="*/ 10000 h 227443"/>
                <a:gd name="connsiteX1" fmla="*/ 2962 w 10000"/>
                <a:gd name="connsiteY1" fmla="*/ 8122 h 227443"/>
                <a:gd name="connsiteX2" fmla="*/ 4961 w 10000"/>
                <a:gd name="connsiteY2" fmla="*/ 227443 h 227443"/>
                <a:gd name="connsiteX3" fmla="*/ 6872 w 10000"/>
                <a:gd name="connsiteY3" fmla="*/ 0 h 227443"/>
                <a:gd name="connsiteX4" fmla="*/ 10000 w 10000"/>
                <a:gd name="connsiteY4" fmla="*/ 10000 h 227443"/>
                <a:gd name="connsiteX0" fmla="*/ 0 w 9853"/>
                <a:gd name="connsiteY0" fmla="*/ 12185 h 229628"/>
                <a:gd name="connsiteX1" fmla="*/ 2962 w 9853"/>
                <a:gd name="connsiteY1" fmla="*/ 10307 h 229628"/>
                <a:gd name="connsiteX2" fmla="*/ 4961 w 9853"/>
                <a:gd name="connsiteY2" fmla="*/ 229628 h 229628"/>
                <a:gd name="connsiteX3" fmla="*/ 6872 w 9853"/>
                <a:gd name="connsiteY3" fmla="*/ 2185 h 229628"/>
                <a:gd name="connsiteX4" fmla="*/ 9853 w 9853"/>
                <a:gd name="connsiteY4" fmla="*/ 0 h 229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53" h="229628">
                  <a:moveTo>
                    <a:pt x="0" y="12185"/>
                  </a:moveTo>
                  <a:lnTo>
                    <a:pt x="2962" y="10307"/>
                  </a:lnTo>
                  <a:cubicBezTo>
                    <a:pt x="3628" y="83414"/>
                    <a:pt x="4295" y="156521"/>
                    <a:pt x="4961" y="229628"/>
                  </a:cubicBezTo>
                  <a:lnTo>
                    <a:pt x="6872" y="2185"/>
                  </a:lnTo>
                  <a:lnTo>
                    <a:pt x="9853" y="0"/>
                  </a:lnTo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80"/>
            <p:cNvSpPr/>
            <p:nvPr/>
          </p:nvSpPr>
          <p:spPr>
            <a:xfrm>
              <a:off x="6965398" y="2689978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64"/>
          <p:cNvGrpSpPr/>
          <p:nvPr/>
        </p:nvGrpSpPr>
        <p:grpSpPr>
          <a:xfrm>
            <a:off x="6169156" y="3296946"/>
            <a:ext cx="545140" cy="622884"/>
            <a:chOff x="10596050" y="3609156"/>
            <a:chExt cx="630007" cy="719854"/>
          </a:xfrm>
        </p:grpSpPr>
        <p:sp>
          <p:nvSpPr>
            <p:cNvPr id="32" name="Rectangle 4"/>
            <p:cNvSpPr/>
            <p:nvPr/>
          </p:nvSpPr>
          <p:spPr>
            <a:xfrm>
              <a:off x="10596050" y="3609156"/>
              <a:ext cx="630007" cy="719854"/>
            </a:xfrm>
            <a:custGeom>
              <a:avLst/>
              <a:gdLst>
                <a:gd name="connsiteX0" fmla="*/ 0 w 540006"/>
                <a:gd name="connsiteY0" fmla="*/ 0 h 540006"/>
                <a:gd name="connsiteX1" fmla="*/ 540006 w 540006"/>
                <a:gd name="connsiteY1" fmla="*/ 0 h 540006"/>
                <a:gd name="connsiteX2" fmla="*/ 540006 w 540006"/>
                <a:gd name="connsiteY2" fmla="*/ 540006 h 540006"/>
                <a:gd name="connsiteX3" fmla="*/ 0 w 540006"/>
                <a:gd name="connsiteY3" fmla="*/ 540006 h 540006"/>
                <a:gd name="connsiteX4" fmla="*/ 0 w 540006"/>
                <a:gd name="connsiteY4" fmla="*/ 0 h 540006"/>
                <a:gd name="connsiteX0" fmla="*/ 0 w 540006"/>
                <a:gd name="connsiteY0" fmla="*/ 939 h 540945"/>
                <a:gd name="connsiteX1" fmla="*/ 276676 w 540006"/>
                <a:gd name="connsiteY1" fmla="*/ 0 h 540945"/>
                <a:gd name="connsiteX2" fmla="*/ 540006 w 540006"/>
                <a:gd name="connsiteY2" fmla="*/ 939 h 540945"/>
                <a:gd name="connsiteX3" fmla="*/ 540006 w 540006"/>
                <a:gd name="connsiteY3" fmla="*/ 540945 h 540945"/>
                <a:gd name="connsiteX4" fmla="*/ 0 w 540006"/>
                <a:gd name="connsiteY4" fmla="*/ 540945 h 540945"/>
                <a:gd name="connsiteX5" fmla="*/ 0 w 540006"/>
                <a:gd name="connsiteY5" fmla="*/ 939 h 540945"/>
                <a:gd name="connsiteX0" fmla="*/ 0 w 540006"/>
                <a:gd name="connsiteY0" fmla="*/ 268728 h 808734"/>
                <a:gd name="connsiteX1" fmla="*/ 279941 w 540006"/>
                <a:gd name="connsiteY1" fmla="*/ 0 h 808734"/>
                <a:gd name="connsiteX2" fmla="*/ 540006 w 540006"/>
                <a:gd name="connsiteY2" fmla="*/ 268728 h 808734"/>
                <a:gd name="connsiteX3" fmla="*/ 540006 w 540006"/>
                <a:gd name="connsiteY3" fmla="*/ 808734 h 808734"/>
                <a:gd name="connsiteX4" fmla="*/ 0 w 540006"/>
                <a:gd name="connsiteY4" fmla="*/ 808734 h 808734"/>
                <a:gd name="connsiteX5" fmla="*/ 0 w 540006"/>
                <a:gd name="connsiteY5" fmla="*/ 268728 h 808734"/>
                <a:gd name="connsiteX0" fmla="*/ 0 w 631446"/>
                <a:gd name="connsiteY0" fmla="*/ 808734 h 900174"/>
                <a:gd name="connsiteX1" fmla="*/ 0 w 631446"/>
                <a:gd name="connsiteY1" fmla="*/ 268728 h 900174"/>
                <a:gd name="connsiteX2" fmla="*/ 279941 w 631446"/>
                <a:gd name="connsiteY2" fmla="*/ 0 h 900174"/>
                <a:gd name="connsiteX3" fmla="*/ 540006 w 631446"/>
                <a:gd name="connsiteY3" fmla="*/ 268728 h 900174"/>
                <a:gd name="connsiteX4" fmla="*/ 631446 w 631446"/>
                <a:gd name="connsiteY4" fmla="*/ 900174 h 900174"/>
                <a:gd name="connsiteX0" fmla="*/ 0 w 562866"/>
                <a:gd name="connsiteY0" fmla="*/ 808734 h 834860"/>
                <a:gd name="connsiteX1" fmla="*/ 0 w 562866"/>
                <a:gd name="connsiteY1" fmla="*/ 268728 h 834860"/>
                <a:gd name="connsiteX2" fmla="*/ 279941 w 562866"/>
                <a:gd name="connsiteY2" fmla="*/ 0 h 834860"/>
                <a:gd name="connsiteX3" fmla="*/ 540006 w 562866"/>
                <a:gd name="connsiteY3" fmla="*/ 268728 h 834860"/>
                <a:gd name="connsiteX4" fmla="*/ 562866 w 562866"/>
                <a:gd name="connsiteY4" fmla="*/ 834860 h 834860"/>
                <a:gd name="connsiteX0" fmla="*/ 0 w 553068"/>
                <a:gd name="connsiteY0" fmla="*/ 808734 h 815266"/>
                <a:gd name="connsiteX1" fmla="*/ 0 w 553068"/>
                <a:gd name="connsiteY1" fmla="*/ 268728 h 815266"/>
                <a:gd name="connsiteX2" fmla="*/ 279941 w 553068"/>
                <a:gd name="connsiteY2" fmla="*/ 0 h 815266"/>
                <a:gd name="connsiteX3" fmla="*/ 540006 w 553068"/>
                <a:gd name="connsiteY3" fmla="*/ 268728 h 815266"/>
                <a:gd name="connsiteX4" fmla="*/ 553068 w 553068"/>
                <a:gd name="connsiteY4" fmla="*/ 815266 h 815266"/>
                <a:gd name="connsiteX0" fmla="*/ 0 w 540006"/>
                <a:gd name="connsiteY0" fmla="*/ 808734 h 815266"/>
                <a:gd name="connsiteX1" fmla="*/ 0 w 540006"/>
                <a:gd name="connsiteY1" fmla="*/ 268728 h 815266"/>
                <a:gd name="connsiteX2" fmla="*/ 279941 w 540006"/>
                <a:gd name="connsiteY2" fmla="*/ 0 h 815266"/>
                <a:gd name="connsiteX3" fmla="*/ 540006 w 540006"/>
                <a:gd name="connsiteY3" fmla="*/ 268728 h 815266"/>
                <a:gd name="connsiteX4" fmla="*/ 540005 w 540006"/>
                <a:gd name="connsiteY4" fmla="*/ 815266 h 815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0006" h="815266">
                  <a:moveTo>
                    <a:pt x="0" y="808734"/>
                  </a:moveTo>
                  <a:lnTo>
                    <a:pt x="0" y="268728"/>
                  </a:lnTo>
                  <a:lnTo>
                    <a:pt x="279941" y="0"/>
                  </a:lnTo>
                  <a:lnTo>
                    <a:pt x="540006" y="268728"/>
                  </a:lnTo>
                  <a:cubicBezTo>
                    <a:pt x="540006" y="448730"/>
                    <a:pt x="540005" y="815266"/>
                    <a:pt x="540005" y="815266"/>
                  </a:cubicBezTo>
                </a:path>
              </a:pathLst>
            </a:cu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3" name="Flowchart: Collate 67"/>
            <p:cNvSpPr/>
            <p:nvPr/>
          </p:nvSpPr>
          <p:spPr>
            <a:xfrm rot="5400000">
              <a:off x="10823990" y="3891919"/>
              <a:ext cx="174126" cy="348252"/>
            </a:xfrm>
            <a:prstGeom prst="flowChartCollat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TextBox 72"/>
            <p:cNvSpPr txBox="1"/>
            <p:nvPr/>
          </p:nvSpPr>
          <p:spPr>
            <a:xfrm>
              <a:off x="10641050" y="3666907"/>
              <a:ext cx="540006" cy="302099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algn="ctr"/>
              <a:r>
                <a:rPr lang="hu-HU" b="1" dirty="0">
                  <a:solidFill>
                    <a:sysClr val="windowText" lastClr="000000"/>
                  </a:solidFill>
                </a:rPr>
                <a:t>A</a:t>
              </a:r>
              <a:endParaRPr lang="en-US" b="1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37" name="Tekstvak 36"/>
          <p:cNvSpPr txBox="1"/>
          <p:nvPr/>
        </p:nvSpPr>
        <p:spPr>
          <a:xfrm>
            <a:off x="6079155" y="3026943"/>
            <a:ext cx="374394" cy="360004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38" name="Tekstvak 37"/>
          <p:cNvSpPr txBox="1"/>
          <p:nvPr/>
        </p:nvSpPr>
        <p:spPr>
          <a:xfrm>
            <a:off x="8976032" y="4509473"/>
            <a:ext cx="374394" cy="360004"/>
          </a:xfrm>
          <a:prstGeom prst="rect">
            <a:avLst/>
          </a:prstGeom>
          <a:solidFill>
            <a:schemeClr val="accent1"/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D</a:t>
            </a:r>
          </a:p>
        </p:txBody>
      </p:sp>
      <p:grpSp>
        <p:nvGrpSpPr>
          <p:cNvPr id="47" name="Group 73"/>
          <p:cNvGrpSpPr/>
          <p:nvPr/>
        </p:nvGrpSpPr>
        <p:grpSpPr>
          <a:xfrm>
            <a:off x="7896020" y="5354475"/>
            <a:ext cx="540006" cy="540006"/>
            <a:chOff x="7557854" y="4068597"/>
            <a:chExt cx="540006" cy="540006"/>
          </a:xfrm>
        </p:grpSpPr>
        <p:sp>
          <p:nvSpPr>
            <p:cNvPr id="48" name="Rectangle 74"/>
            <p:cNvSpPr/>
            <p:nvPr/>
          </p:nvSpPr>
          <p:spPr>
            <a:xfrm rot="18900000">
              <a:off x="7557854" y="4068597"/>
              <a:ext cx="540006" cy="540006"/>
            </a:xfrm>
            <a:prstGeom prst="rect">
              <a:avLst/>
            </a:pr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80"/>
            <p:cNvSpPr/>
            <p:nvPr/>
          </p:nvSpPr>
          <p:spPr>
            <a:xfrm>
              <a:off x="7602854" y="4238307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1" name="Straight Connector 79"/>
            <p:cNvCxnSpPr>
              <a:stCxn id="48" idx="0"/>
              <a:endCxn id="48" idx="1"/>
            </p:cNvCxnSpPr>
            <p:nvPr/>
          </p:nvCxnSpPr>
          <p:spPr>
            <a:xfrm>
              <a:off x="7636936" y="4147679"/>
              <a:ext cx="0" cy="381842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2" name="Rechte verbindingslijn met pijl 51"/>
          <p:cNvCxnSpPr>
            <a:stCxn id="4" idx="3"/>
            <a:endCxn id="48" idx="0"/>
          </p:cNvCxnSpPr>
          <p:nvPr/>
        </p:nvCxnSpPr>
        <p:spPr>
          <a:xfrm>
            <a:off x="2675962" y="3698926"/>
            <a:ext cx="5299140" cy="1734631"/>
          </a:xfrm>
          <a:prstGeom prst="straightConnector1">
            <a:avLst/>
          </a:prstGeom>
          <a:ln w="9525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kstvak 52"/>
          <p:cNvSpPr txBox="1"/>
          <p:nvPr/>
        </p:nvSpPr>
        <p:spPr>
          <a:xfrm>
            <a:off x="7716018" y="5769026"/>
            <a:ext cx="374394" cy="360004"/>
          </a:xfrm>
          <a:prstGeom prst="rect">
            <a:avLst/>
          </a:prstGeom>
          <a:solidFill>
            <a:schemeClr val="tx1"/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bg1"/>
                </a:solidFill>
              </a:rPr>
              <a:t>E</a:t>
            </a:r>
          </a:p>
        </p:txBody>
      </p:sp>
      <p:grpSp>
        <p:nvGrpSpPr>
          <p:cNvPr id="35" name="Group 73"/>
          <p:cNvGrpSpPr/>
          <p:nvPr/>
        </p:nvGrpSpPr>
        <p:grpSpPr>
          <a:xfrm>
            <a:off x="6441614" y="2438989"/>
            <a:ext cx="540006" cy="540006"/>
            <a:chOff x="7557854" y="4068597"/>
            <a:chExt cx="540006" cy="540006"/>
          </a:xfrm>
        </p:grpSpPr>
        <p:sp>
          <p:nvSpPr>
            <p:cNvPr id="36" name="Rectangle 74"/>
            <p:cNvSpPr/>
            <p:nvPr/>
          </p:nvSpPr>
          <p:spPr>
            <a:xfrm rot="18900000">
              <a:off x="7557854" y="4068597"/>
              <a:ext cx="540006" cy="540006"/>
            </a:xfrm>
            <a:prstGeom prst="rect">
              <a:avLst/>
            </a:pr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80"/>
            <p:cNvSpPr/>
            <p:nvPr/>
          </p:nvSpPr>
          <p:spPr>
            <a:xfrm>
              <a:off x="7602854" y="4238307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0" name="Straight Connector 79"/>
            <p:cNvCxnSpPr>
              <a:stCxn id="36" idx="0"/>
              <a:endCxn id="36" idx="1"/>
            </p:cNvCxnSpPr>
            <p:nvPr/>
          </p:nvCxnSpPr>
          <p:spPr>
            <a:xfrm>
              <a:off x="7636936" y="4147679"/>
              <a:ext cx="0" cy="381842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kstvak 40"/>
          <p:cNvSpPr txBox="1"/>
          <p:nvPr/>
        </p:nvSpPr>
        <p:spPr>
          <a:xfrm>
            <a:off x="6981620" y="2439501"/>
            <a:ext cx="374394" cy="360004"/>
          </a:xfrm>
          <a:prstGeom prst="rect">
            <a:avLst/>
          </a:prstGeom>
          <a:solidFill>
            <a:schemeClr val="accent1"/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F</a:t>
            </a:r>
          </a:p>
        </p:txBody>
      </p:sp>
      <p:cxnSp>
        <p:nvCxnSpPr>
          <p:cNvPr id="44" name="Rechte verbindingslijn met pijl 43"/>
          <p:cNvCxnSpPr>
            <a:stCxn id="4" idx="3"/>
            <a:endCxn id="36" idx="1"/>
          </p:cNvCxnSpPr>
          <p:nvPr/>
        </p:nvCxnSpPr>
        <p:spPr>
          <a:xfrm flipV="1">
            <a:off x="2675962" y="2899913"/>
            <a:ext cx="3844734" cy="799013"/>
          </a:xfrm>
          <a:prstGeom prst="straightConnector1">
            <a:avLst/>
          </a:prstGeom>
          <a:ln w="9525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kstvak 55"/>
          <p:cNvSpPr txBox="1"/>
          <p:nvPr/>
        </p:nvSpPr>
        <p:spPr>
          <a:xfrm>
            <a:off x="4655984" y="2168986"/>
            <a:ext cx="990011" cy="360004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>
            <a:defPPr>
              <a:defRPr lang="en-US"/>
            </a:defPPr>
            <a:lvl1pPr algn="ctr">
              <a:defRPr b="1">
                <a:solidFill>
                  <a:schemeClr val="tx1"/>
                </a:solidFill>
              </a:defRPr>
            </a:lvl1pPr>
          </a:lstStyle>
          <a:p>
            <a:r>
              <a:rPr lang="nl-BE" dirty="0"/>
              <a:t>Area 3</a:t>
            </a:r>
          </a:p>
        </p:txBody>
      </p:sp>
      <p:sp>
        <p:nvSpPr>
          <p:cNvPr id="57" name="Tekstvak 56"/>
          <p:cNvSpPr txBox="1"/>
          <p:nvPr/>
        </p:nvSpPr>
        <p:spPr>
          <a:xfrm>
            <a:off x="9606039" y="3969006"/>
            <a:ext cx="990011" cy="360004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>
            <a:defPPr>
              <a:defRPr lang="en-US"/>
            </a:defPPr>
            <a:lvl1pPr algn="ctr">
              <a:defRPr b="1">
                <a:solidFill>
                  <a:schemeClr val="tx1"/>
                </a:solidFill>
              </a:defRPr>
            </a:lvl1pPr>
          </a:lstStyle>
          <a:p>
            <a:r>
              <a:rPr lang="nl-BE" dirty="0"/>
              <a:t>Area 2</a:t>
            </a:r>
          </a:p>
        </p:txBody>
      </p:sp>
      <p:sp>
        <p:nvSpPr>
          <p:cNvPr id="43" name="TextBox 19"/>
          <p:cNvSpPr txBox="1"/>
          <p:nvPr/>
        </p:nvSpPr>
        <p:spPr>
          <a:xfrm>
            <a:off x="5195990" y="5859027"/>
            <a:ext cx="1620018" cy="630007"/>
          </a:xfrm>
          <a:prstGeom prst="roundRect">
            <a:avLst>
              <a:gd name="adj" fmla="val 9450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285750" indent="-285750">
              <a:buFontTx/>
              <a:buChar char="-"/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chemeClr val="bg1"/>
                </a:solidFill>
              </a:rPr>
              <a:t>E</a:t>
            </a:r>
            <a:r>
              <a:rPr lang="en-US" dirty="0">
                <a:solidFill>
                  <a:schemeClr val="bg1"/>
                </a:solidFill>
              </a:rPr>
              <a:t> moves to </a:t>
            </a:r>
            <a:r>
              <a:rPr lang="en-US" b="1" dirty="0">
                <a:solidFill>
                  <a:schemeClr val="bg1"/>
                </a:solidFill>
              </a:rPr>
              <a:t>Area 2</a:t>
            </a:r>
            <a:r>
              <a:rPr lang="en-US" dirty="0">
                <a:solidFill>
                  <a:schemeClr val="bg1"/>
                </a:solidFill>
              </a:rPr>
              <a:t>.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46" name="Rechte verbindingslijn 45"/>
          <p:cNvCxnSpPr>
            <a:cxnSpLocks/>
            <a:stCxn id="43" idx="3"/>
            <a:endCxn id="53" idx="1"/>
          </p:cNvCxnSpPr>
          <p:nvPr/>
        </p:nvCxnSpPr>
        <p:spPr>
          <a:xfrm flipV="1">
            <a:off x="6816008" y="5949028"/>
            <a:ext cx="900010" cy="225003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19"/>
          <p:cNvSpPr txBox="1"/>
          <p:nvPr/>
        </p:nvSpPr>
        <p:spPr>
          <a:xfrm>
            <a:off x="3035966" y="4869016"/>
            <a:ext cx="1620018" cy="630007"/>
          </a:xfrm>
          <a:prstGeom prst="roundRect">
            <a:avLst>
              <a:gd name="adj" fmla="val 9450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285750" indent="-285750">
              <a:buFontTx/>
              <a:buChar char="-"/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chemeClr val="bg1"/>
                </a:solidFill>
              </a:rPr>
              <a:t>Area 1</a:t>
            </a:r>
            <a:r>
              <a:rPr lang="en-US" dirty="0">
                <a:solidFill>
                  <a:schemeClr val="bg1"/>
                </a:solidFill>
              </a:rPr>
              <a:t> is removed.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913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DETECTION </a:t>
            </a:r>
            <a:r>
              <a:rPr lang="nl-BE" dirty="0" err="1"/>
              <a:t>probabilities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cxnSp>
        <p:nvCxnSpPr>
          <p:cNvPr id="4" name="Rechte verbindingslijn met pijl 3"/>
          <p:cNvCxnSpPr>
            <a:endCxn id="17" idx="0"/>
          </p:cNvCxnSpPr>
          <p:nvPr/>
        </p:nvCxnSpPr>
        <p:spPr>
          <a:xfrm>
            <a:off x="1884467" y="4810442"/>
            <a:ext cx="1320582" cy="1296750"/>
          </a:xfrm>
          <a:prstGeom prst="straightConnector1">
            <a:avLst/>
          </a:prstGeom>
          <a:ln w="28575">
            <a:solidFill>
              <a:schemeClr val="bg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echte verbindingslijn met pijl 4"/>
          <p:cNvCxnSpPr>
            <a:endCxn id="13" idx="0"/>
          </p:cNvCxnSpPr>
          <p:nvPr/>
        </p:nvCxnSpPr>
        <p:spPr>
          <a:xfrm>
            <a:off x="1884467" y="4810442"/>
            <a:ext cx="4200614" cy="1026747"/>
          </a:xfrm>
          <a:prstGeom prst="straightConnector1">
            <a:avLst/>
          </a:prstGeom>
          <a:ln w="28575">
            <a:solidFill>
              <a:schemeClr val="bg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echte verbindingslijn met pijl 5"/>
          <p:cNvCxnSpPr/>
          <p:nvPr/>
        </p:nvCxnSpPr>
        <p:spPr>
          <a:xfrm flipV="1">
            <a:off x="1884467" y="4630440"/>
            <a:ext cx="1691505" cy="180002"/>
          </a:xfrm>
          <a:prstGeom prst="straightConnector1">
            <a:avLst/>
          </a:prstGeom>
          <a:ln w="28575">
            <a:solidFill>
              <a:schemeClr val="bg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3575972" y="4239009"/>
            <a:ext cx="545140" cy="622884"/>
            <a:chOff x="10596050" y="3609156"/>
            <a:chExt cx="630007" cy="719854"/>
          </a:xfrm>
        </p:grpSpPr>
        <p:sp>
          <p:nvSpPr>
            <p:cNvPr id="9" name="Rectangle 4"/>
            <p:cNvSpPr/>
            <p:nvPr/>
          </p:nvSpPr>
          <p:spPr>
            <a:xfrm>
              <a:off x="10596050" y="3609156"/>
              <a:ext cx="630007" cy="719854"/>
            </a:xfrm>
            <a:custGeom>
              <a:avLst/>
              <a:gdLst>
                <a:gd name="connsiteX0" fmla="*/ 0 w 540006"/>
                <a:gd name="connsiteY0" fmla="*/ 0 h 540006"/>
                <a:gd name="connsiteX1" fmla="*/ 540006 w 540006"/>
                <a:gd name="connsiteY1" fmla="*/ 0 h 540006"/>
                <a:gd name="connsiteX2" fmla="*/ 540006 w 540006"/>
                <a:gd name="connsiteY2" fmla="*/ 540006 h 540006"/>
                <a:gd name="connsiteX3" fmla="*/ 0 w 540006"/>
                <a:gd name="connsiteY3" fmla="*/ 540006 h 540006"/>
                <a:gd name="connsiteX4" fmla="*/ 0 w 540006"/>
                <a:gd name="connsiteY4" fmla="*/ 0 h 540006"/>
                <a:gd name="connsiteX0" fmla="*/ 0 w 540006"/>
                <a:gd name="connsiteY0" fmla="*/ 939 h 540945"/>
                <a:gd name="connsiteX1" fmla="*/ 276676 w 540006"/>
                <a:gd name="connsiteY1" fmla="*/ 0 h 540945"/>
                <a:gd name="connsiteX2" fmla="*/ 540006 w 540006"/>
                <a:gd name="connsiteY2" fmla="*/ 939 h 540945"/>
                <a:gd name="connsiteX3" fmla="*/ 540006 w 540006"/>
                <a:gd name="connsiteY3" fmla="*/ 540945 h 540945"/>
                <a:gd name="connsiteX4" fmla="*/ 0 w 540006"/>
                <a:gd name="connsiteY4" fmla="*/ 540945 h 540945"/>
                <a:gd name="connsiteX5" fmla="*/ 0 w 540006"/>
                <a:gd name="connsiteY5" fmla="*/ 939 h 540945"/>
                <a:gd name="connsiteX0" fmla="*/ 0 w 540006"/>
                <a:gd name="connsiteY0" fmla="*/ 268728 h 808734"/>
                <a:gd name="connsiteX1" fmla="*/ 279941 w 540006"/>
                <a:gd name="connsiteY1" fmla="*/ 0 h 808734"/>
                <a:gd name="connsiteX2" fmla="*/ 540006 w 540006"/>
                <a:gd name="connsiteY2" fmla="*/ 268728 h 808734"/>
                <a:gd name="connsiteX3" fmla="*/ 540006 w 540006"/>
                <a:gd name="connsiteY3" fmla="*/ 808734 h 808734"/>
                <a:gd name="connsiteX4" fmla="*/ 0 w 540006"/>
                <a:gd name="connsiteY4" fmla="*/ 808734 h 808734"/>
                <a:gd name="connsiteX5" fmla="*/ 0 w 540006"/>
                <a:gd name="connsiteY5" fmla="*/ 268728 h 808734"/>
                <a:gd name="connsiteX0" fmla="*/ 0 w 631446"/>
                <a:gd name="connsiteY0" fmla="*/ 808734 h 900174"/>
                <a:gd name="connsiteX1" fmla="*/ 0 w 631446"/>
                <a:gd name="connsiteY1" fmla="*/ 268728 h 900174"/>
                <a:gd name="connsiteX2" fmla="*/ 279941 w 631446"/>
                <a:gd name="connsiteY2" fmla="*/ 0 h 900174"/>
                <a:gd name="connsiteX3" fmla="*/ 540006 w 631446"/>
                <a:gd name="connsiteY3" fmla="*/ 268728 h 900174"/>
                <a:gd name="connsiteX4" fmla="*/ 631446 w 631446"/>
                <a:gd name="connsiteY4" fmla="*/ 900174 h 900174"/>
                <a:gd name="connsiteX0" fmla="*/ 0 w 562866"/>
                <a:gd name="connsiteY0" fmla="*/ 808734 h 834860"/>
                <a:gd name="connsiteX1" fmla="*/ 0 w 562866"/>
                <a:gd name="connsiteY1" fmla="*/ 268728 h 834860"/>
                <a:gd name="connsiteX2" fmla="*/ 279941 w 562866"/>
                <a:gd name="connsiteY2" fmla="*/ 0 h 834860"/>
                <a:gd name="connsiteX3" fmla="*/ 540006 w 562866"/>
                <a:gd name="connsiteY3" fmla="*/ 268728 h 834860"/>
                <a:gd name="connsiteX4" fmla="*/ 562866 w 562866"/>
                <a:gd name="connsiteY4" fmla="*/ 834860 h 834860"/>
                <a:gd name="connsiteX0" fmla="*/ 0 w 553068"/>
                <a:gd name="connsiteY0" fmla="*/ 808734 h 815266"/>
                <a:gd name="connsiteX1" fmla="*/ 0 w 553068"/>
                <a:gd name="connsiteY1" fmla="*/ 268728 h 815266"/>
                <a:gd name="connsiteX2" fmla="*/ 279941 w 553068"/>
                <a:gd name="connsiteY2" fmla="*/ 0 h 815266"/>
                <a:gd name="connsiteX3" fmla="*/ 540006 w 553068"/>
                <a:gd name="connsiteY3" fmla="*/ 268728 h 815266"/>
                <a:gd name="connsiteX4" fmla="*/ 553068 w 553068"/>
                <a:gd name="connsiteY4" fmla="*/ 815266 h 815266"/>
                <a:gd name="connsiteX0" fmla="*/ 0 w 540006"/>
                <a:gd name="connsiteY0" fmla="*/ 808734 h 815266"/>
                <a:gd name="connsiteX1" fmla="*/ 0 w 540006"/>
                <a:gd name="connsiteY1" fmla="*/ 268728 h 815266"/>
                <a:gd name="connsiteX2" fmla="*/ 279941 w 540006"/>
                <a:gd name="connsiteY2" fmla="*/ 0 h 815266"/>
                <a:gd name="connsiteX3" fmla="*/ 540006 w 540006"/>
                <a:gd name="connsiteY3" fmla="*/ 268728 h 815266"/>
                <a:gd name="connsiteX4" fmla="*/ 540005 w 540006"/>
                <a:gd name="connsiteY4" fmla="*/ 815266 h 815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0006" h="815266">
                  <a:moveTo>
                    <a:pt x="0" y="808734"/>
                  </a:moveTo>
                  <a:lnTo>
                    <a:pt x="0" y="268728"/>
                  </a:lnTo>
                  <a:lnTo>
                    <a:pt x="279941" y="0"/>
                  </a:lnTo>
                  <a:lnTo>
                    <a:pt x="540006" y="268728"/>
                  </a:lnTo>
                  <a:cubicBezTo>
                    <a:pt x="540006" y="448730"/>
                    <a:pt x="540005" y="815266"/>
                    <a:pt x="540005" y="815266"/>
                  </a:cubicBezTo>
                </a:path>
              </a:pathLst>
            </a:cu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0" name="Flowchart: Collate 27"/>
            <p:cNvSpPr/>
            <p:nvPr/>
          </p:nvSpPr>
          <p:spPr>
            <a:xfrm rot="5400000">
              <a:off x="10823990" y="3891919"/>
              <a:ext cx="174126" cy="348252"/>
            </a:xfrm>
            <a:prstGeom prst="flowChartCollat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TextBox 1"/>
            <p:cNvSpPr txBox="1"/>
            <p:nvPr/>
          </p:nvSpPr>
          <p:spPr>
            <a:xfrm>
              <a:off x="10641050" y="3666907"/>
              <a:ext cx="540006" cy="302099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algn="ctr"/>
              <a:r>
                <a:rPr lang="hu-HU" b="1" dirty="0">
                  <a:solidFill>
                    <a:schemeClr val="bg1"/>
                  </a:solidFill>
                </a:rPr>
                <a:t>A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23"/>
          <p:cNvGrpSpPr/>
          <p:nvPr/>
        </p:nvGrpSpPr>
        <p:grpSpPr>
          <a:xfrm>
            <a:off x="6005999" y="5758107"/>
            <a:ext cx="540006" cy="540006"/>
            <a:chOff x="7557854" y="4068597"/>
            <a:chExt cx="540006" cy="540006"/>
          </a:xfrm>
        </p:grpSpPr>
        <p:sp>
          <p:nvSpPr>
            <p:cNvPr id="13" name="Rectangle 31"/>
            <p:cNvSpPr/>
            <p:nvPr/>
          </p:nvSpPr>
          <p:spPr>
            <a:xfrm rot="18900000">
              <a:off x="7557854" y="4068597"/>
              <a:ext cx="540006" cy="540006"/>
            </a:xfrm>
            <a:prstGeom prst="rect">
              <a:avLst/>
            </a:pr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80"/>
            <p:cNvSpPr/>
            <p:nvPr/>
          </p:nvSpPr>
          <p:spPr>
            <a:xfrm>
              <a:off x="7602854" y="4238307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5" name="Straight Connector 22"/>
            <p:cNvCxnSpPr>
              <a:stCxn id="13" idx="0"/>
              <a:endCxn id="13" idx="1"/>
            </p:cNvCxnSpPr>
            <p:nvPr/>
          </p:nvCxnSpPr>
          <p:spPr>
            <a:xfrm>
              <a:off x="7636936" y="4147679"/>
              <a:ext cx="0" cy="381842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53"/>
          <p:cNvGrpSpPr/>
          <p:nvPr/>
        </p:nvGrpSpPr>
        <p:grpSpPr>
          <a:xfrm>
            <a:off x="3125967" y="5990595"/>
            <a:ext cx="540006" cy="577521"/>
            <a:chOff x="3189020" y="5990595"/>
            <a:chExt cx="540006" cy="577521"/>
          </a:xfrm>
        </p:grpSpPr>
        <p:sp>
          <p:nvSpPr>
            <p:cNvPr id="17" name="Rectangle 37"/>
            <p:cNvSpPr/>
            <p:nvPr/>
          </p:nvSpPr>
          <p:spPr>
            <a:xfrm rot="18900000">
              <a:off x="3189020" y="6028110"/>
              <a:ext cx="540006" cy="540006"/>
            </a:xfrm>
            <a:prstGeom prst="rect">
              <a:avLst/>
            </a:pr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sosceles Triangle 70"/>
            <p:cNvSpPr/>
            <p:nvPr/>
          </p:nvSpPr>
          <p:spPr>
            <a:xfrm>
              <a:off x="3244635" y="6287005"/>
              <a:ext cx="450005" cy="174819"/>
            </a:xfrm>
            <a:custGeom>
              <a:avLst/>
              <a:gdLst>
                <a:gd name="connsiteX0" fmla="*/ 0 w 720008"/>
                <a:gd name="connsiteY0" fmla="*/ 620697 h 620697"/>
                <a:gd name="connsiteX1" fmla="*/ 360004 w 720008"/>
                <a:gd name="connsiteY1" fmla="*/ 0 h 620697"/>
                <a:gd name="connsiteX2" fmla="*/ 720008 w 720008"/>
                <a:gd name="connsiteY2" fmla="*/ 620697 h 620697"/>
                <a:gd name="connsiteX3" fmla="*/ 0 w 720008"/>
                <a:gd name="connsiteY3" fmla="*/ 620697 h 620697"/>
                <a:gd name="connsiteX0" fmla="*/ 0 w 811448"/>
                <a:gd name="connsiteY0" fmla="*/ 620697 h 712137"/>
                <a:gd name="connsiteX1" fmla="*/ 360004 w 811448"/>
                <a:gd name="connsiteY1" fmla="*/ 0 h 712137"/>
                <a:gd name="connsiteX2" fmla="*/ 811448 w 811448"/>
                <a:gd name="connsiteY2" fmla="*/ 712137 h 712137"/>
                <a:gd name="connsiteX0" fmla="*/ 0 w 724951"/>
                <a:gd name="connsiteY0" fmla="*/ 620697 h 620697"/>
                <a:gd name="connsiteX1" fmla="*/ 360004 w 724951"/>
                <a:gd name="connsiteY1" fmla="*/ 0 h 620697"/>
                <a:gd name="connsiteX2" fmla="*/ 724951 w 724951"/>
                <a:gd name="connsiteY2" fmla="*/ 600927 h 620697"/>
                <a:gd name="connsiteX0" fmla="*/ 0 w 743486"/>
                <a:gd name="connsiteY0" fmla="*/ 620697 h 625641"/>
                <a:gd name="connsiteX1" fmla="*/ 360004 w 743486"/>
                <a:gd name="connsiteY1" fmla="*/ 0 h 625641"/>
                <a:gd name="connsiteX2" fmla="*/ 743486 w 743486"/>
                <a:gd name="connsiteY2" fmla="*/ 625641 h 625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3486" h="625641">
                  <a:moveTo>
                    <a:pt x="0" y="620697"/>
                  </a:moveTo>
                  <a:lnTo>
                    <a:pt x="360004" y="0"/>
                  </a:lnTo>
                  <a:cubicBezTo>
                    <a:pt x="480005" y="206899"/>
                    <a:pt x="743486" y="625641"/>
                    <a:pt x="743486" y="625641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40"/>
            <p:cNvGrpSpPr/>
            <p:nvPr/>
          </p:nvGrpSpPr>
          <p:grpSpPr>
            <a:xfrm>
              <a:off x="3414054" y="5990595"/>
              <a:ext cx="89937" cy="159722"/>
              <a:chOff x="3570816" y="5383714"/>
              <a:chExt cx="360005" cy="639344"/>
            </a:xfrm>
          </p:grpSpPr>
          <p:sp>
            <p:nvSpPr>
              <p:cNvPr id="21" name="Rectangle 80"/>
              <p:cNvSpPr/>
              <p:nvPr/>
            </p:nvSpPr>
            <p:spPr>
              <a:xfrm rot="5400000">
                <a:off x="3431147" y="5523383"/>
                <a:ext cx="639344" cy="360005"/>
              </a:xfrm>
              <a:custGeom>
                <a:avLst/>
                <a:gdLst>
                  <a:gd name="connsiteX0" fmla="*/ 0 w 630007"/>
                  <a:gd name="connsiteY0" fmla="*/ 0 h 360004"/>
                  <a:gd name="connsiteX1" fmla="*/ 630007 w 630007"/>
                  <a:gd name="connsiteY1" fmla="*/ 0 h 360004"/>
                  <a:gd name="connsiteX2" fmla="*/ 630007 w 630007"/>
                  <a:gd name="connsiteY2" fmla="*/ 360004 h 360004"/>
                  <a:gd name="connsiteX3" fmla="*/ 0 w 630007"/>
                  <a:gd name="connsiteY3" fmla="*/ 360004 h 360004"/>
                  <a:gd name="connsiteX4" fmla="*/ 0 w 630007"/>
                  <a:gd name="connsiteY4" fmla="*/ 0 h 360004"/>
                  <a:gd name="connsiteX0" fmla="*/ 0 w 630007"/>
                  <a:gd name="connsiteY0" fmla="*/ 0 h 360004"/>
                  <a:gd name="connsiteX1" fmla="*/ 630007 w 630007"/>
                  <a:gd name="connsiteY1" fmla="*/ 0 h 360004"/>
                  <a:gd name="connsiteX2" fmla="*/ 628365 w 630007"/>
                  <a:gd name="connsiteY2" fmla="*/ 177173 h 360004"/>
                  <a:gd name="connsiteX3" fmla="*/ 630007 w 630007"/>
                  <a:gd name="connsiteY3" fmla="*/ 360004 h 360004"/>
                  <a:gd name="connsiteX4" fmla="*/ 0 w 630007"/>
                  <a:gd name="connsiteY4" fmla="*/ 360004 h 360004"/>
                  <a:gd name="connsiteX5" fmla="*/ 0 w 630007"/>
                  <a:gd name="connsiteY5" fmla="*/ 0 h 360004"/>
                  <a:gd name="connsiteX0" fmla="*/ 1950 w 631957"/>
                  <a:gd name="connsiteY0" fmla="*/ 0 h 360004"/>
                  <a:gd name="connsiteX1" fmla="*/ 631957 w 631957"/>
                  <a:gd name="connsiteY1" fmla="*/ 0 h 360004"/>
                  <a:gd name="connsiteX2" fmla="*/ 630315 w 631957"/>
                  <a:gd name="connsiteY2" fmla="*/ 177173 h 360004"/>
                  <a:gd name="connsiteX3" fmla="*/ 631957 w 631957"/>
                  <a:gd name="connsiteY3" fmla="*/ 360004 h 360004"/>
                  <a:gd name="connsiteX4" fmla="*/ 1950 w 631957"/>
                  <a:gd name="connsiteY4" fmla="*/ 360004 h 360004"/>
                  <a:gd name="connsiteX5" fmla="*/ 0 w 631957"/>
                  <a:gd name="connsiteY5" fmla="*/ 174214 h 360004"/>
                  <a:gd name="connsiteX6" fmla="*/ 1950 w 631957"/>
                  <a:gd name="connsiteY6" fmla="*/ 0 h 360004"/>
                  <a:gd name="connsiteX0" fmla="*/ 1950 w 751644"/>
                  <a:gd name="connsiteY0" fmla="*/ 0 h 360004"/>
                  <a:gd name="connsiteX1" fmla="*/ 631957 w 751644"/>
                  <a:gd name="connsiteY1" fmla="*/ 0 h 360004"/>
                  <a:gd name="connsiteX2" fmla="*/ 751643 w 751644"/>
                  <a:gd name="connsiteY2" fmla="*/ 180133 h 360004"/>
                  <a:gd name="connsiteX3" fmla="*/ 631957 w 751644"/>
                  <a:gd name="connsiteY3" fmla="*/ 360004 h 360004"/>
                  <a:gd name="connsiteX4" fmla="*/ 1950 w 751644"/>
                  <a:gd name="connsiteY4" fmla="*/ 360004 h 360004"/>
                  <a:gd name="connsiteX5" fmla="*/ 0 w 751644"/>
                  <a:gd name="connsiteY5" fmla="*/ 174214 h 360004"/>
                  <a:gd name="connsiteX6" fmla="*/ 1950 w 751644"/>
                  <a:gd name="connsiteY6" fmla="*/ 0 h 360004"/>
                  <a:gd name="connsiteX0" fmla="*/ 96645 w 846339"/>
                  <a:gd name="connsiteY0" fmla="*/ 0 h 360004"/>
                  <a:gd name="connsiteX1" fmla="*/ 726652 w 846339"/>
                  <a:gd name="connsiteY1" fmla="*/ 0 h 360004"/>
                  <a:gd name="connsiteX2" fmla="*/ 846338 w 846339"/>
                  <a:gd name="connsiteY2" fmla="*/ 180133 h 360004"/>
                  <a:gd name="connsiteX3" fmla="*/ 726652 w 846339"/>
                  <a:gd name="connsiteY3" fmla="*/ 360004 h 360004"/>
                  <a:gd name="connsiteX4" fmla="*/ 96645 w 846339"/>
                  <a:gd name="connsiteY4" fmla="*/ 360004 h 360004"/>
                  <a:gd name="connsiteX5" fmla="*/ 0 w 846339"/>
                  <a:gd name="connsiteY5" fmla="*/ 174214 h 360004"/>
                  <a:gd name="connsiteX6" fmla="*/ 96645 w 846339"/>
                  <a:gd name="connsiteY6" fmla="*/ 0 h 360004"/>
                  <a:gd name="connsiteX0" fmla="*/ 96645 w 846339"/>
                  <a:gd name="connsiteY0" fmla="*/ 0 h 360004"/>
                  <a:gd name="connsiteX1" fmla="*/ 726652 w 846339"/>
                  <a:gd name="connsiteY1" fmla="*/ 0 h 360004"/>
                  <a:gd name="connsiteX2" fmla="*/ 846338 w 846339"/>
                  <a:gd name="connsiteY2" fmla="*/ 180133 h 360004"/>
                  <a:gd name="connsiteX3" fmla="*/ 726652 w 846339"/>
                  <a:gd name="connsiteY3" fmla="*/ 360004 h 360004"/>
                  <a:gd name="connsiteX4" fmla="*/ 96645 w 846339"/>
                  <a:gd name="connsiteY4" fmla="*/ 360004 h 360004"/>
                  <a:gd name="connsiteX5" fmla="*/ 0 w 846339"/>
                  <a:gd name="connsiteY5" fmla="*/ 174214 h 360004"/>
                  <a:gd name="connsiteX6" fmla="*/ 96645 w 846339"/>
                  <a:gd name="connsiteY6" fmla="*/ 0 h 360004"/>
                  <a:gd name="connsiteX0" fmla="*/ 96645 w 846338"/>
                  <a:gd name="connsiteY0" fmla="*/ 0 h 360004"/>
                  <a:gd name="connsiteX1" fmla="*/ 726652 w 846338"/>
                  <a:gd name="connsiteY1" fmla="*/ 0 h 360004"/>
                  <a:gd name="connsiteX2" fmla="*/ 846338 w 846338"/>
                  <a:gd name="connsiteY2" fmla="*/ 180133 h 360004"/>
                  <a:gd name="connsiteX3" fmla="*/ 726652 w 846338"/>
                  <a:gd name="connsiteY3" fmla="*/ 360004 h 360004"/>
                  <a:gd name="connsiteX4" fmla="*/ 96645 w 846338"/>
                  <a:gd name="connsiteY4" fmla="*/ 360004 h 360004"/>
                  <a:gd name="connsiteX5" fmla="*/ 0 w 846338"/>
                  <a:gd name="connsiteY5" fmla="*/ 174214 h 360004"/>
                  <a:gd name="connsiteX6" fmla="*/ 96645 w 84633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241 w 881934"/>
                  <a:gd name="connsiteY0" fmla="*/ 0 h 360004"/>
                  <a:gd name="connsiteX1" fmla="*/ 762248 w 881934"/>
                  <a:gd name="connsiteY1" fmla="*/ 0 h 360004"/>
                  <a:gd name="connsiteX2" fmla="*/ 881934 w 881934"/>
                  <a:gd name="connsiteY2" fmla="*/ 180133 h 360004"/>
                  <a:gd name="connsiteX3" fmla="*/ 762248 w 881934"/>
                  <a:gd name="connsiteY3" fmla="*/ 360004 h 360004"/>
                  <a:gd name="connsiteX4" fmla="*/ 132241 w 881934"/>
                  <a:gd name="connsiteY4" fmla="*/ 360004 h 360004"/>
                  <a:gd name="connsiteX5" fmla="*/ 86 w 881934"/>
                  <a:gd name="connsiteY5" fmla="*/ 174214 h 360004"/>
                  <a:gd name="connsiteX6" fmla="*/ 132241 w 881934"/>
                  <a:gd name="connsiteY6" fmla="*/ 0 h 360004"/>
                  <a:gd name="connsiteX0" fmla="*/ 132241 w 881934"/>
                  <a:gd name="connsiteY0" fmla="*/ 0 h 360004"/>
                  <a:gd name="connsiteX1" fmla="*/ 762248 w 881934"/>
                  <a:gd name="connsiteY1" fmla="*/ 0 h 360004"/>
                  <a:gd name="connsiteX2" fmla="*/ 881934 w 881934"/>
                  <a:gd name="connsiteY2" fmla="*/ 180133 h 360004"/>
                  <a:gd name="connsiteX3" fmla="*/ 762248 w 881934"/>
                  <a:gd name="connsiteY3" fmla="*/ 360004 h 360004"/>
                  <a:gd name="connsiteX4" fmla="*/ 132241 w 881934"/>
                  <a:gd name="connsiteY4" fmla="*/ 360004 h 360004"/>
                  <a:gd name="connsiteX5" fmla="*/ 86 w 881934"/>
                  <a:gd name="connsiteY5" fmla="*/ 174214 h 360004"/>
                  <a:gd name="connsiteX6" fmla="*/ 132241 w 881934"/>
                  <a:gd name="connsiteY6" fmla="*/ 0 h 360004"/>
                  <a:gd name="connsiteX0" fmla="*/ 132241 w 881934"/>
                  <a:gd name="connsiteY0" fmla="*/ 0 h 360004"/>
                  <a:gd name="connsiteX1" fmla="*/ 762248 w 881934"/>
                  <a:gd name="connsiteY1" fmla="*/ 0 h 360004"/>
                  <a:gd name="connsiteX2" fmla="*/ 881934 w 881934"/>
                  <a:gd name="connsiteY2" fmla="*/ 180133 h 360004"/>
                  <a:gd name="connsiteX3" fmla="*/ 762248 w 881934"/>
                  <a:gd name="connsiteY3" fmla="*/ 360004 h 360004"/>
                  <a:gd name="connsiteX4" fmla="*/ 132241 w 881934"/>
                  <a:gd name="connsiteY4" fmla="*/ 360004 h 360004"/>
                  <a:gd name="connsiteX5" fmla="*/ 86 w 881934"/>
                  <a:gd name="connsiteY5" fmla="*/ 174214 h 360004"/>
                  <a:gd name="connsiteX6" fmla="*/ 132241 w 881934"/>
                  <a:gd name="connsiteY6" fmla="*/ 0 h 360004"/>
                  <a:gd name="connsiteX0" fmla="*/ 132293 w 881986"/>
                  <a:gd name="connsiteY0" fmla="*/ 0 h 360004"/>
                  <a:gd name="connsiteX1" fmla="*/ 762300 w 881986"/>
                  <a:gd name="connsiteY1" fmla="*/ 0 h 360004"/>
                  <a:gd name="connsiteX2" fmla="*/ 881986 w 881986"/>
                  <a:gd name="connsiteY2" fmla="*/ 180133 h 360004"/>
                  <a:gd name="connsiteX3" fmla="*/ 762300 w 881986"/>
                  <a:gd name="connsiteY3" fmla="*/ 360004 h 360004"/>
                  <a:gd name="connsiteX4" fmla="*/ 132293 w 881986"/>
                  <a:gd name="connsiteY4" fmla="*/ 360004 h 360004"/>
                  <a:gd name="connsiteX5" fmla="*/ 138 w 881986"/>
                  <a:gd name="connsiteY5" fmla="*/ 174214 h 360004"/>
                  <a:gd name="connsiteX6" fmla="*/ 132293 w 881986"/>
                  <a:gd name="connsiteY6" fmla="*/ 0 h 360004"/>
                  <a:gd name="connsiteX0" fmla="*/ 167751 w 917444"/>
                  <a:gd name="connsiteY0" fmla="*/ 0 h 360004"/>
                  <a:gd name="connsiteX1" fmla="*/ 797758 w 917444"/>
                  <a:gd name="connsiteY1" fmla="*/ 0 h 360004"/>
                  <a:gd name="connsiteX2" fmla="*/ 917444 w 917444"/>
                  <a:gd name="connsiteY2" fmla="*/ 180133 h 360004"/>
                  <a:gd name="connsiteX3" fmla="*/ 797758 w 917444"/>
                  <a:gd name="connsiteY3" fmla="*/ 360004 h 360004"/>
                  <a:gd name="connsiteX4" fmla="*/ 167751 w 917444"/>
                  <a:gd name="connsiteY4" fmla="*/ 360004 h 360004"/>
                  <a:gd name="connsiteX5" fmla="*/ 86 w 917444"/>
                  <a:gd name="connsiteY5" fmla="*/ 174214 h 360004"/>
                  <a:gd name="connsiteX6" fmla="*/ 167751 w 917444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76629"/>
                  <a:gd name="connsiteY0" fmla="*/ 0 h 360004"/>
                  <a:gd name="connsiteX1" fmla="*/ 797758 w 976629"/>
                  <a:gd name="connsiteY1" fmla="*/ 0 h 360004"/>
                  <a:gd name="connsiteX2" fmla="*/ 976629 w 976629"/>
                  <a:gd name="connsiteY2" fmla="*/ 177173 h 360004"/>
                  <a:gd name="connsiteX3" fmla="*/ 797758 w 976629"/>
                  <a:gd name="connsiteY3" fmla="*/ 360004 h 360004"/>
                  <a:gd name="connsiteX4" fmla="*/ 167751 w 976629"/>
                  <a:gd name="connsiteY4" fmla="*/ 360004 h 360004"/>
                  <a:gd name="connsiteX5" fmla="*/ 86 w 976629"/>
                  <a:gd name="connsiteY5" fmla="*/ 174214 h 360004"/>
                  <a:gd name="connsiteX6" fmla="*/ 167751 w 976629"/>
                  <a:gd name="connsiteY6" fmla="*/ 0 h 360004"/>
                  <a:gd name="connsiteX0" fmla="*/ 167751 w 976629"/>
                  <a:gd name="connsiteY0" fmla="*/ 0 h 360004"/>
                  <a:gd name="connsiteX1" fmla="*/ 797758 w 976629"/>
                  <a:gd name="connsiteY1" fmla="*/ 0 h 360004"/>
                  <a:gd name="connsiteX2" fmla="*/ 976629 w 976629"/>
                  <a:gd name="connsiteY2" fmla="*/ 177173 h 360004"/>
                  <a:gd name="connsiteX3" fmla="*/ 797758 w 976629"/>
                  <a:gd name="connsiteY3" fmla="*/ 360004 h 360004"/>
                  <a:gd name="connsiteX4" fmla="*/ 167751 w 976629"/>
                  <a:gd name="connsiteY4" fmla="*/ 360004 h 360004"/>
                  <a:gd name="connsiteX5" fmla="*/ 86 w 976629"/>
                  <a:gd name="connsiteY5" fmla="*/ 174214 h 360004"/>
                  <a:gd name="connsiteX6" fmla="*/ 167751 w 976629"/>
                  <a:gd name="connsiteY6" fmla="*/ 0 h 360004"/>
                  <a:gd name="connsiteX0" fmla="*/ 167751 w 976629"/>
                  <a:gd name="connsiteY0" fmla="*/ 0 h 360004"/>
                  <a:gd name="connsiteX1" fmla="*/ 797758 w 976629"/>
                  <a:gd name="connsiteY1" fmla="*/ 0 h 360004"/>
                  <a:gd name="connsiteX2" fmla="*/ 976629 w 976629"/>
                  <a:gd name="connsiteY2" fmla="*/ 177173 h 360004"/>
                  <a:gd name="connsiteX3" fmla="*/ 797758 w 976629"/>
                  <a:gd name="connsiteY3" fmla="*/ 360004 h 360004"/>
                  <a:gd name="connsiteX4" fmla="*/ 167751 w 976629"/>
                  <a:gd name="connsiteY4" fmla="*/ 360004 h 360004"/>
                  <a:gd name="connsiteX5" fmla="*/ 86 w 976629"/>
                  <a:gd name="connsiteY5" fmla="*/ 174214 h 360004"/>
                  <a:gd name="connsiteX6" fmla="*/ 167751 w 976629"/>
                  <a:gd name="connsiteY6" fmla="*/ 0 h 360004"/>
                  <a:gd name="connsiteX0" fmla="*/ 230789 w 1039667"/>
                  <a:gd name="connsiteY0" fmla="*/ 0 h 360004"/>
                  <a:gd name="connsiteX1" fmla="*/ 860796 w 1039667"/>
                  <a:gd name="connsiteY1" fmla="*/ 0 h 360004"/>
                  <a:gd name="connsiteX2" fmla="*/ 1039667 w 1039667"/>
                  <a:gd name="connsiteY2" fmla="*/ 177173 h 360004"/>
                  <a:gd name="connsiteX3" fmla="*/ 860796 w 1039667"/>
                  <a:gd name="connsiteY3" fmla="*/ 360004 h 360004"/>
                  <a:gd name="connsiteX4" fmla="*/ 230789 w 1039667"/>
                  <a:gd name="connsiteY4" fmla="*/ 360004 h 360004"/>
                  <a:gd name="connsiteX5" fmla="*/ 51 w 1039667"/>
                  <a:gd name="connsiteY5" fmla="*/ 171833 h 360004"/>
                  <a:gd name="connsiteX6" fmla="*/ 230789 w 1039667"/>
                  <a:gd name="connsiteY6" fmla="*/ 0 h 360004"/>
                  <a:gd name="connsiteX0" fmla="*/ 230789 w 1106059"/>
                  <a:gd name="connsiteY0" fmla="*/ 0 h 360004"/>
                  <a:gd name="connsiteX1" fmla="*/ 860796 w 1106059"/>
                  <a:gd name="connsiteY1" fmla="*/ 0 h 360004"/>
                  <a:gd name="connsiteX2" fmla="*/ 1106059 w 1106059"/>
                  <a:gd name="connsiteY2" fmla="*/ 179554 h 360004"/>
                  <a:gd name="connsiteX3" fmla="*/ 860796 w 1106059"/>
                  <a:gd name="connsiteY3" fmla="*/ 360004 h 360004"/>
                  <a:gd name="connsiteX4" fmla="*/ 230789 w 1106059"/>
                  <a:gd name="connsiteY4" fmla="*/ 360004 h 360004"/>
                  <a:gd name="connsiteX5" fmla="*/ 51 w 1106059"/>
                  <a:gd name="connsiteY5" fmla="*/ 171833 h 360004"/>
                  <a:gd name="connsiteX6" fmla="*/ 230789 w 1106059"/>
                  <a:gd name="connsiteY6" fmla="*/ 0 h 360004"/>
                  <a:gd name="connsiteX0" fmla="*/ 230800 w 1106070"/>
                  <a:gd name="connsiteY0" fmla="*/ 0 h 360004"/>
                  <a:gd name="connsiteX1" fmla="*/ 860807 w 1106070"/>
                  <a:gd name="connsiteY1" fmla="*/ 0 h 360004"/>
                  <a:gd name="connsiteX2" fmla="*/ 1106070 w 1106070"/>
                  <a:gd name="connsiteY2" fmla="*/ 179554 h 360004"/>
                  <a:gd name="connsiteX3" fmla="*/ 860807 w 1106070"/>
                  <a:gd name="connsiteY3" fmla="*/ 360004 h 360004"/>
                  <a:gd name="connsiteX4" fmla="*/ 230800 w 1106070"/>
                  <a:gd name="connsiteY4" fmla="*/ 360004 h 360004"/>
                  <a:gd name="connsiteX5" fmla="*/ 62 w 1106070"/>
                  <a:gd name="connsiteY5" fmla="*/ 171833 h 360004"/>
                  <a:gd name="connsiteX6" fmla="*/ 230800 w 1106070"/>
                  <a:gd name="connsiteY6" fmla="*/ 0 h 360004"/>
                  <a:gd name="connsiteX0" fmla="*/ 230800 w 1106070"/>
                  <a:gd name="connsiteY0" fmla="*/ 0 h 360004"/>
                  <a:gd name="connsiteX1" fmla="*/ 860807 w 1106070"/>
                  <a:gd name="connsiteY1" fmla="*/ 0 h 360004"/>
                  <a:gd name="connsiteX2" fmla="*/ 1106070 w 1106070"/>
                  <a:gd name="connsiteY2" fmla="*/ 179554 h 360004"/>
                  <a:gd name="connsiteX3" fmla="*/ 860807 w 1106070"/>
                  <a:gd name="connsiteY3" fmla="*/ 360004 h 360004"/>
                  <a:gd name="connsiteX4" fmla="*/ 230800 w 1106070"/>
                  <a:gd name="connsiteY4" fmla="*/ 360004 h 360004"/>
                  <a:gd name="connsiteX5" fmla="*/ 62 w 1106070"/>
                  <a:gd name="connsiteY5" fmla="*/ 171833 h 360004"/>
                  <a:gd name="connsiteX6" fmla="*/ 230800 w 1106070"/>
                  <a:gd name="connsiteY6" fmla="*/ 0 h 360004"/>
                  <a:gd name="connsiteX0" fmla="*/ 230813 w 1106083"/>
                  <a:gd name="connsiteY0" fmla="*/ 0 h 360004"/>
                  <a:gd name="connsiteX1" fmla="*/ 860820 w 1106083"/>
                  <a:gd name="connsiteY1" fmla="*/ 0 h 360004"/>
                  <a:gd name="connsiteX2" fmla="*/ 1106083 w 1106083"/>
                  <a:gd name="connsiteY2" fmla="*/ 179554 h 360004"/>
                  <a:gd name="connsiteX3" fmla="*/ 860820 w 1106083"/>
                  <a:gd name="connsiteY3" fmla="*/ 360004 h 360004"/>
                  <a:gd name="connsiteX4" fmla="*/ 230813 w 1106083"/>
                  <a:gd name="connsiteY4" fmla="*/ 360004 h 360004"/>
                  <a:gd name="connsiteX5" fmla="*/ 75 w 1106083"/>
                  <a:gd name="connsiteY5" fmla="*/ 171833 h 360004"/>
                  <a:gd name="connsiteX6" fmla="*/ 230813 w 1106083"/>
                  <a:gd name="connsiteY6" fmla="*/ 0 h 360004"/>
                  <a:gd name="connsiteX0" fmla="*/ 250717 w 1125987"/>
                  <a:gd name="connsiteY0" fmla="*/ 0 h 360004"/>
                  <a:gd name="connsiteX1" fmla="*/ 880724 w 1125987"/>
                  <a:gd name="connsiteY1" fmla="*/ 0 h 360004"/>
                  <a:gd name="connsiteX2" fmla="*/ 1125987 w 1125987"/>
                  <a:gd name="connsiteY2" fmla="*/ 179554 h 360004"/>
                  <a:gd name="connsiteX3" fmla="*/ 880724 w 1125987"/>
                  <a:gd name="connsiteY3" fmla="*/ 360004 h 360004"/>
                  <a:gd name="connsiteX4" fmla="*/ 250717 w 1125987"/>
                  <a:gd name="connsiteY4" fmla="*/ 360004 h 360004"/>
                  <a:gd name="connsiteX5" fmla="*/ 62 w 1125987"/>
                  <a:gd name="connsiteY5" fmla="*/ 171833 h 360004"/>
                  <a:gd name="connsiteX6" fmla="*/ 250717 w 1125987"/>
                  <a:gd name="connsiteY6" fmla="*/ 0 h 360004"/>
                  <a:gd name="connsiteX0" fmla="*/ 250718 w 1125988"/>
                  <a:gd name="connsiteY0" fmla="*/ 0 h 360004"/>
                  <a:gd name="connsiteX1" fmla="*/ 880725 w 1125988"/>
                  <a:gd name="connsiteY1" fmla="*/ 0 h 360004"/>
                  <a:gd name="connsiteX2" fmla="*/ 1125988 w 1125988"/>
                  <a:gd name="connsiteY2" fmla="*/ 179554 h 360004"/>
                  <a:gd name="connsiteX3" fmla="*/ 880725 w 1125988"/>
                  <a:gd name="connsiteY3" fmla="*/ 360004 h 360004"/>
                  <a:gd name="connsiteX4" fmla="*/ 250718 w 1125988"/>
                  <a:gd name="connsiteY4" fmla="*/ 360004 h 360004"/>
                  <a:gd name="connsiteX5" fmla="*/ 63 w 1125988"/>
                  <a:gd name="connsiteY5" fmla="*/ 171833 h 360004"/>
                  <a:gd name="connsiteX6" fmla="*/ 250718 w 1125988"/>
                  <a:gd name="connsiteY6" fmla="*/ 0 h 360004"/>
                  <a:gd name="connsiteX0" fmla="*/ 250705 w 1125975"/>
                  <a:gd name="connsiteY0" fmla="*/ 0 h 360004"/>
                  <a:gd name="connsiteX1" fmla="*/ 880712 w 1125975"/>
                  <a:gd name="connsiteY1" fmla="*/ 0 h 360004"/>
                  <a:gd name="connsiteX2" fmla="*/ 1125975 w 1125975"/>
                  <a:gd name="connsiteY2" fmla="*/ 179554 h 360004"/>
                  <a:gd name="connsiteX3" fmla="*/ 880712 w 1125975"/>
                  <a:gd name="connsiteY3" fmla="*/ 360004 h 360004"/>
                  <a:gd name="connsiteX4" fmla="*/ 250705 w 1125975"/>
                  <a:gd name="connsiteY4" fmla="*/ 360004 h 360004"/>
                  <a:gd name="connsiteX5" fmla="*/ 50 w 1125975"/>
                  <a:gd name="connsiteY5" fmla="*/ 171833 h 360004"/>
                  <a:gd name="connsiteX6" fmla="*/ 250705 w 1125975"/>
                  <a:gd name="connsiteY6" fmla="*/ 0 h 360004"/>
                  <a:gd name="connsiteX0" fmla="*/ 250655 w 1125925"/>
                  <a:gd name="connsiteY0" fmla="*/ 0 h 360004"/>
                  <a:gd name="connsiteX1" fmla="*/ 880662 w 1125925"/>
                  <a:gd name="connsiteY1" fmla="*/ 0 h 360004"/>
                  <a:gd name="connsiteX2" fmla="*/ 1125925 w 1125925"/>
                  <a:gd name="connsiteY2" fmla="*/ 179554 h 360004"/>
                  <a:gd name="connsiteX3" fmla="*/ 880662 w 1125925"/>
                  <a:gd name="connsiteY3" fmla="*/ 360004 h 360004"/>
                  <a:gd name="connsiteX4" fmla="*/ 250655 w 1125925"/>
                  <a:gd name="connsiteY4" fmla="*/ 360004 h 360004"/>
                  <a:gd name="connsiteX5" fmla="*/ 0 w 1125925"/>
                  <a:gd name="connsiteY5" fmla="*/ 171833 h 360004"/>
                  <a:gd name="connsiteX6" fmla="*/ 250655 w 1125925"/>
                  <a:gd name="connsiteY6" fmla="*/ 0 h 360004"/>
                  <a:gd name="connsiteX0" fmla="*/ 250655 w 1125925"/>
                  <a:gd name="connsiteY0" fmla="*/ 0 h 360004"/>
                  <a:gd name="connsiteX1" fmla="*/ 880662 w 1125925"/>
                  <a:gd name="connsiteY1" fmla="*/ 0 h 360004"/>
                  <a:gd name="connsiteX2" fmla="*/ 1125925 w 1125925"/>
                  <a:gd name="connsiteY2" fmla="*/ 179554 h 360004"/>
                  <a:gd name="connsiteX3" fmla="*/ 880662 w 1125925"/>
                  <a:gd name="connsiteY3" fmla="*/ 360004 h 360004"/>
                  <a:gd name="connsiteX4" fmla="*/ 250655 w 1125925"/>
                  <a:gd name="connsiteY4" fmla="*/ 360004 h 360004"/>
                  <a:gd name="connsiteX5" fmla="*/ 0 w 1125925"/>
                  <a:gd name="connsiteY5" fmla="*/ 171833 h 360004"/>
                  <a:gd name="connsiteX6" fmla="*/ 250655 w 1125925"/>
                  <a:gd name="connsiteY6" fmla="*/ 0 h 360004"/>
                  <a:gd name="connsiteX0" fmla="*/ 250655 w 880662"/>
                  <a:gd name="connsiteY0" fmla="*/ 0 h 360004"/>
                  <a:gd name="connsiteX1" fmla="*/ 880662 w 880662"/>
                  <a:gd name="connsiteY1" fmla="*/ 0 h 360004"/>
                  <a:gd name="connsiteX2" fmla="*/ 880662 w 880662"/>
                  <a:gd name="connsiteY2" fmla="*/ 360004 h 360004"/>
                  <a:gd name="connsiteX3" fmla="*/ 250655 w 880662"/>
                  <a:gd name="connsiteY3" fmla="*/ 360004 h 360004"/>
                  <a:gd name="connsiteX4" fmla="*/ 0 w 880662"/>
                  <a:gd name="connsiteY4" fmla="*/ 171833 h 360004"/>
                  <a:gd name="connsiteX5" fmla="*/ 250655 w 880662"/>
                  <a:gd name="connsiteY5" fmla="*/ 0 h 360004"/>
                  <a:gd name="connsiteX0" fmla="*/ 880662 w 1008135"/>
                  <a:gd name="connsiteY0" fmla="*/ 360004 h 360004"/>
                  <a:gd name="connsiteX1" fmla="*/ 250655 w 1008135"/>
                  <a:gd name="connsiteY1" fmla="*/ 360004 h 360004"/>
                  <a:gd name="connsiteX2" fmla="*/ 0 w 1008135"/>
                  <a:gd name="connsiteY2" fmla="*/ 171833 h 360004"/>
                  <a:gd name="connsiteX3" fmla="*/ 250655 w 1008135"/>
                  <a:gd name="connsiteY3" fmla="*/ 0 h 360004"/>
                  <a:gd name="connsiteX4" fmla="*/ 1008135 w 1008135"/>
                  <a:gd name="connsiteY4" fmla="*/ 91440 h 360004"/>
                  <a:gd name="connsiteX0" fmla="*/ 880662 w 901907"/>
                  <a:gd name="connsiteY0" fmla="*/ 360004 h 360004"/>
                  <a:gd name="connsiteX1" fmla="*/ 250655 w 901907"/>
                  <a:gd name="connsiteY1" fmla="*/ 360004 h 360004"/>
                  <a:gd name="connsiteX2" fmla="*/ 0 w 901907"/>
                  <a:gd name="connsiteY2" fmla="*/ 171833 h 360004"/>
                  <a:gd name="connsiteX3" fmla="*/ 250655 w 901907"/>
                  <a:gd name="connsiteY3" fmla="*/ 0 h 360004"/>
                  <a:gd name="connsiteX4" fmla="*/ 901907 w 901907"/>
                  <a:gd name="connsiteY4" fmla="*/ 7620 h 360004"/>
                  <a:gd name="connsiteX0" fmla="*/ 880662 w 880661"/>
                  <a:gd name="connsiteY0" fmla="*/ 497164 h 497164"/>
                  <a:gd name="connsiteX1" fmla="*/ 250655 w 880661"/>
                  <a:gd name="connsiteY1" fmla="*/ 497164 h 497164"/>
                  <a:gd name="connsiteX2" fmla="*/ 0 w 880661"/>
                  <a:gd name="connsiteY2" fmla="*/ 308993 h 497164"/>
                  <a:gd name="connsiteX3" fmla="*/ 250655 w 880661"/>
                  <a:gd name="connsiteY3" fmla="*/ 137160 h 497164"/>
                  <a:gd name="connsiteX4" fmla="*/ 657583 w 880661"/>
                  <a:gd name="connsiteY4" fmla="*/ 0 h 497164"/>
                  <a:gd name="connsiteX0" fmla="*/ 880662 w 891284"/>
                  <a:gd name="connsiteY0" fmla="*/ 360004 h 360004"/>
                  <a:gd name="connsiteX1" fmla="*/ 250655 w 891284"/>
                  <a:gd name="connsiteY1" fmla="*/ 360004 h 360004"/>
                  <a:gd name="connsiteX2" fmla="*/ 0 w 891284"/>
                  <a:gd name="connsiteY2" fmla="*/ 171833 h 360004"/>
                  <a:gd name="connsiteX3" fmla="*/ 250655 w 891284"/>
                  <a:gd name="connsiteY3" fmla="*/ 0 h 360004"/>
                  <a:gd name="connsiteX4" fmla="*/ 891284 w 891284"/>
                  <a:gd name="connsiteY4" fmla="*/ 0 h 360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1284" h="360004">
                    <a:moveTo>
                      <a:pt x="880662" y="360004"/>
                    </a:moveTo>
                    <a:lnTo>
                      <a:pt x="250655" y="360004"/>
                    </a:lnTo>
                    <a:cubicBezTo>
                      <a:pt x="152616" y="354878"/>
                      <a:pt x="2264" y="299582"/>
                      <a:pt x="0" y="171833"/>
                    </a:cubicBezTo>
                    <a:cubicBezTo>
                      <a:pt x="3343" y="47365"/>
                      <a:pt x="154493" y="2424"/>
                      <a:pt x="250655" y="0"/>
                    </a:cubicBezTo>
                    <a:lnTo>
                      <a:pt x="891284" y="0"/>
                    </a:lnTo>
                  </a:path>
                </a:pathLst>
              </a:cu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22" name="Straight Connector 42"/>
              <p:cNvCxnSpPr/>
              <p:nvPr/>
            </p:nvCxnSpPr>
            <p:spPr>
              <a:xfrm flipV="1">
                <a:off x="3750676" y="5555493"/>
                <a:ext cx="0" cy="45934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Rectangle 80"/>
            <p:cNvSpPr/>
            <p:nvPr/>
          </p:nvSpPr>
          <p:spPr>
            <a:xfrm>
              <a:off x="3244635" y="6187953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3" name="Group 54"/>
          <p:cNvGrpSpPr/>
          <p:nvPr/>
        </p:nvGrpSpPr>
        <p:grpSpPr>
          <a:xfrm>
            <a:off x="965943" y="4540516"/>
            <a:ext cx="900010" cy="539852"/>
            <a:chOff x="875941" y="4540516"/>
            <a:chExt cx="900010" cy="539852"/>
          </a:xfrm>
        </p:grpSpPr>
        <p:sp>
          <p:nvSpPr>
            <p:cNvPr id="24" name="Rectangle 44"/>
            <p:cNvSpPr/>
            <p:nvPr/>
          </p:nvSpPr>
          <p:spPr>
            <a:xfrm>
              <a:off x="875941" y="4540516"/>
              <a:ext cx="900010" cy="539852"/>
            </a:xfrm>
            <a:prstGeom prst="rect">
              <a:avLst/>
            </a:prstGeom>
            <a:solidFill>
              <a:srgbClr val="80FEFF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45"/>
            <p:cNvCxnSpPr/>
            <p:nvPr/>
          </p:nvCxnSpPr>
          <p:spPr>
            <a:xfrm flipV="1">
              <a:off x="875941" y="4550451"/>
              <a:ext cx="900010" cy="529917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80"/>
            <p:cNvSpPr/>
            <p:nvPr/>
          </p:nvSpPr>
          <p:spPr>
            <a:xfrm>
              <a:off x="1100943" y="4728750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Oval 47"/>
            <p:cNvSpPr/>
            <p:nvPr/>
          </p:nvSpPr>
          <p:spPr>
            <a:xfrm>
              <a:off x="1181379" y="4949073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49"/>
            <p:cNvSpPr/>
            <p:nvPr/>
          </p:nvSpPr>
          <p:spPr>
            <a:xfrm>
              <a:off x="1292194" y="4949073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50"/>
            <p:cNvSpPr/>
            <p:nvPr/>
          </p:nvSpPr>
          <p:spPr>
            <a:xfrm>
              <a:off x="1404290" y="4952226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Tekstvak 29"/>
          <p:cNvSpPr txBox="1"/>
          <p:nvPr/>
        </p:nvSpPr>
        <p:spPr>
          <a:xfrm>
            <a:off x="3921586" y="4059007"/>
            <a:ext cx="374394" cy="360004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accent1"/>
                </a:solidFill>
              </a:rPr>
              <a:t>B</a:t>
            </a:r>
          </a:p>
        </p:txBody>
      </p:sp>
      <p:sp>
        <p:nvSpPr>
          <p:cNvPr id="31" name="Tekstvak 30"/>
          <p:cNvSpPr txBox="1"/>
          <p:nvPr/>
        </p:nvSpPr>
        <p:spPr>
          <a:xfrm>
            <a:off x="3741584" y="6219031"/>
            <a:ext cx="374394" cy="360004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accent1"/>
                </a:solidFill>
              </a:rPr>
              <a:t>C</a:t>
            </a:r>
          </a:p>
        </p:txBody>
      </p:sp>
      <p:sp>
        <p:nvSpPr>
          <p:cNvPr id="32" name="Tekstvak 31"/>
          <p:cNvSpPr txBox="1"/>
          <p:nvPr/>
        </p:nvSpPr>
        <p:spPr>
          <a:xfrm>
            <a:off x="6366003" y="5481902"/>
            <a:ext cx="374394" cy="360004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accent1"/>
                </a:solidFill>
              </a:rPr>
              <a:t>D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1595950" y="4239009"/>
            <a:ext cx="810009" cy="360004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 err="1">
                <a:solidFill>
                  <a:schemeClr val="accent1"/>
                </a:solidFill>
              </a:rPr>
              <a:t>Recce</a:t>
            </a:r>
            <a:endParaRPr lang="nl-BE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6327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detection</a:t>
            </a:r>
            <a:r>
              <a:rPr lang="nl-BE" dirty="0"/>
              <a:t> </a:t>
            </a:r>
            <a:r>
              <a:rPr lang="nl-BE" dirty="0" err="1"/>
              <a:t>probabilities</a:t>
            </a:r>
            <a:r>
              <a:rPr lang="nl-BE" dirty="0"/>
              <a:t> – </a:t>
            </a:r>
            <a:r>
              <a:rPr lang="nl-BE" dirty="0" err="1"/>
              <a:t>distance</a:t>
            </a:r>
            <a:endParaRPr lang="nl-BE" dirty="0"/>
          </a:p>
        </p:txBody>
      </p:sp>
      <p:cxnSp>
        <p:nvCxnSpPr>
          <p:cNvPr id="3" name="Rechte verbindingslijn met pijl 2"/>
          <p:cNvCxnSpPr>
            <a:endCxn id="16" idx="0"/>
          </p:cNvCxnSpPr>
          <p:nvPr/>
        </p:nvCxnSpPr>
        <p:spPr>
          <a:xfrm>
            <a:off x="1884467" y="3640429"/>
            <a:ext cx="1320582" cy="1296750"/>
          </a:xfrm>
          <a:prstGeom prst="straightConnector1">
            <a:avLst/>
          </a:prstGeom>
          <a:ln w="28575">
            <a:solidFill>
              <a:schemeClr val="bg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Rechte verbindingslijn met pijl 3"/>
          <p:cNvCxnSpPr>
            <a:endCxn id="12" idx="0"/>
          </p:cNvCxnSpPr>
          <p:nvPr/>
        </p:nvCxnSpPr>
        <p:spPr>
          <a:xfrm>
            <a:off x="1884467" y="3640429"/>
            <a:ext cx="4200614" cy="1026747"/>
          </a:xfrm>
          <a:prstGeom prst="straightConnector1">
            <a:avLst/>
          </a:prstGeom>
          <a:ln w="28575">
            <a:solidFill>
              <a:schemeClr val="bg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echte verbindingslijn met pijl 4"/>
          <p:cNvCxnSpPr/>
          <p:nvPr/>
        </p:nvCxnSpPr>
        <p:spPr>
          <a:xfrm flipV="1">
            <a:off x="1884467" y="3460427"/>
            <a:ext cx="1691505" cy="180002"/>
          </a:xfrm>
          <a:prstGeom prst="straightConnector1">
            <a:avLst/>
          </a:prstGeom>
          <a:ln w="28575">
            <a:solidFill>
              <a:schemeClr val="bg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vak 5"/>
          <p:cNvSpPr txBox="1"/>
          <p:nvPr/>
        </p:nvSpPr>
        <p:spPr>
          <a:xfrm>
            <a:off x="1935394" y="2938965"/>
            <a:ext cx="810009" cy="360004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 err="1">
                <a:solidFill>
                  <a:schemeClr val="accent1"/>
                </a:solidFill>
              </a:rPr>
              <a:t>Recce</a:t>
            </a:r>
            <a:endParaRPr lang="nl-BE" dirty="0">
              <a:solidFill>
                <a:schemeClr val="accent1"/>
              </a:solidFill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3575972" y="3068996"/>
            <a:ext cx="545140" cy="622884"/>
            <a:chOff x="10596050" y="3609156"/>
            <a:chExt cx="630007" cy="719854"/>
          </a:xfrm>
        </p:grpSpPr>
        <p:sp>
          <p:nvSpPr>
            <p:cNvPr id="8" name="Rectangle 4"/>
            <p:cNvSpPr/>
            <p:nvPr/>
          </p:nvSpPr>
          <p:spPr>
            <a:xfrm>
              <a:off x="10596050" y="3609156"/>
              <a:ext cx="630007" cy="719854"/>
            </a:xfrm>
            <a:custGeom>
              <a:avLst/>
              <a:gdLst>
                <a:gd name="connsiteX0" fmla="*/ 0 w 540006"/>
                <a:gd name="connsiteY0" fmla="*/ 0 h 540006"/>
                <a:gd name="connsiteX1" fmla="*/ 540006 w 540006"/>
                <a:gd name="connsiteY1" fmla="*/ 0 h 540006"/>
                <a:gd name="connsiteX2" fmla="*/ 540006 w 540006"/>
                <a:gd name="connsiteY2" fmla="*/ 540006 h 540006"/>
                <a:gd name="connsiteX3" fmla="*/ 0 w 540006"/>
                <a:gd name="connsiteY3" fmla="*/ 540006 h 540006"/>
                <a:gd name="connsiteX4" fmla="*/ 0 w 540006"/>
                <a:gd name="connsiteY4" fmla="*/ 0 h 540006"/>
                <a:gd name="connsiteX0" fmla="*/ 0 w 540006"/>
                <a:gd name="connsiteY0" fmla="*/ 939 h 540945"/>
                <a:gd name="connsiteX1" fmla="*/ 276676 w 540006"/>
                <a:gd name="connsiteY1" fmla="*/ 0 h 540945"/>
                <a:gd name="connsiteX2" fmla="*/ 540006 w 540006"/>
                <a:gd name="connsiteY2" fmla="*/ 939 h 540945"/>
                <a:gd name="connsiteX3" fmla="*/ 540006 w 540006"/>
                <a:gd name="connsiteY3" fmla="*/ 540945 h 540945"/>
                <a:gd name="connsiteX4" fmla="*/ 0 w 540006"/>
                <a:gd name="connsiteY4" fmla="*/ 540945 h 540945"/>
                <a:gd name="connsiteX5" fmla="*/ 0 w 540006"/>
                <a:gd name="connsiteY5" fmla="*/ 939 h 540945"/>
                <a:gd name="connsiteX0" fmla="*/ 0 w 540006"/>
                <a:gd name="connsiteY0" fmla="*/ 268728 h 808734"/>
                <a:gd name="connsiteX1" fmla="*/ 279941 w 540006"/>
                <a:gd name="connsiteY1" fmla="*/ 0 h 808734"/>
                <a:gd name="connsiteX2" fmla="*/ 540006 w 540006"/>
                <a:gd name="connsiteY2" fmla="*/ 268728 h 808734"/>
                <a:gd name="connsiteX3" fmla="*/ 540006 w 540006"/>
                <a:gd name="connsiteY3" fmla="*/ 808734 h 808734"/>
                <a:gd name="connsiteX4" fmla="*/ 0 w 540006"/>
                <a:gd name="connsiteY4" fmla="*/ 808734 h 808734"/>
                <a:gd name="connsiteX5" fmla="*/ 0 w 540006"/>
                <a:gd name="connsiteY5" fmla="*/ 268728 h 808734"/>
                <a:gd name="connsiteX0" fmla="*/ 0 w 631446"/>
                <a:gd name="connsiteY0" fmla="*/ 808734 h 900174"/>
                <a:gd name="connsiteX1" fmla="*/ 0 w 631446"/>
                <a:gd name="connsiteY1" fmla="*/ 268728 h 900174"/>
                <a:gd name="connsiteX2" fmla="*/ 279941 w 631446"/>
                <a:gd name="connsiteY2" fmla="*/ 0 h 900174"/>
                <a:gd name="connsiteX3" fmla="*/ 540006 w 631446"/>
                <a:gd name="connsiteY3" fmla="*/ 268728 h 900174"/>
                <a:gd name="connsiteX4" fmla="*/ 631446 w 631446"/>
                <a:gd name="connsiteY4" fmla="*/ 900174 h 900174"/>
                <a:gd name="connsiteX0" fmla="*/ 0 w 562866"/>
                <a:gd name="connsiteY0" fmla="*/ 808734 h 834860"/>
                <a:gd name="connsiteX1" fmla="*/ 0 w 562866"/>
                <a:gd name="connsiteY1" fmla="*/ 268728 h 834860"/>
                <a:gd name="connsiteX2" fmla="*/ 279941 w 562866"/>
                <a:gd name="connsiteY2" fmla="*/ 0 h 834860"/>
                <a:gd name="connsiteX3" fmla="*/ 540006 w 562866"/>
                <a:gd name="connsiteY3" fmla="*/ 268728 h 834860"/>
                <a:gd name="connsiteX4" fmla="*/ 562866 w 562866"/>
                <a:gd name="connsiteY4" fmla="*/ 834860 h 834860"/>
                <a:gd name="connsiteX0" fmla="*/ 0 w 553068"/>
                <a:gd name="connsiteY0" fmla="*/ 808734 h 815266"/>
                <a:gd name="connsiteX1" fmla="*/ 0 w 553068"/>
                <a:gd name="connsiteY1" fmla="*/ 268728 h 815266"/>
                <a:gd name="connsiteX2" fmla="*/ 279941 w 553068"/>
                <a:gd name="connsiteY2" fmla="*/ 0 h 815266"/>
                <a:gd name="connsiteX3" fmla="*/ 540006 w 553068"/>
                <a:gd name="connsiteY3" fmla="*/ 268728 h 815266"/>
                <a:gd name="connsiteX4" fmla="*/ 553068 w 553068"/>
                <a:gd name="connsiteY4" fmla="*/ 815266 h 815266"/>
                <a:gd name="connsiteX0" fmla="*/ 0 w 540006"/>
                <a:gd name="connsiteY0" fmla="*/ 808734 h 815266"/>
                <a:gd name="connsiteX1" fmla="*/ 0 w 540006"/>
                <a:gd name="connsiteY1" fmla="*/ 268728 h 815266"/>
                <a:gd name="connsiteX2" fmla="*/ 279941 w 540006"/>
                <a:gd name="connsiteY2" fmla="*/ 0 h 815266"/>
                <a:gd name="connsiteX3" fmla="*/ 540006 w 540006"/>
                <a:gd name="connsiteY3" fmla="*/ 268728 h 815266"/>
                <a:gd name="connsiteX4" fmla="*/ 540005 w 540006"/>
                <a:gd name="connsiteY4" fmla="*/ 815266 h 815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0006" h="815266">
                  <a:moveTo>
                    <a:pt x="0" y="808734"/>
                  </a:moveTo>
                  <a:lnTo>
                    <a:pt x="0" y="268728"/>
                  </a:lnTo>
                  <a:lnTo>
                    <a:pt x="279941" y="0"/>
                  </a:lnTo>
                  <a:lnTo>
                    <a:pt x="540006" y="268728"/>
                  </a:lnTo>
                  <a:cubicBezTo>
                    <a:pt x="540006" y="448730"/>
                    <a:pt x="540005" y="815266"/>
                    <a:pt x="540005" y="815266"/>
                  </a:cubicBezTo>
                </a:path>
              </a:pathLst>
            </a:cu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9" name="Flowchart: Collate 27"/>
            <p:cNvSpPr/>
            <p:nvPr/>
          </p:nvSpPr>
          <p:spPr>
            <a:xfrm rot="5400000">
              <a:off x="10823990" y="3891919"/>
              <a:ext cx="174126" cy="348252"/>
            </a:xfrm>
            <a:prstGeom prst="flowChartCollate">
              <a:avLst/>
            </a:prstGeom>
            <a:solidFill>
              <a:schemeClr val="tx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TextBox 1"/>
            <p:cNvSpPr txBox="1"/>
            <p:nvPr/>
          </p:nvSpPr>
          <p:spPr>
            <a:xfrm>
              <a:off x="10641050" y="3666907"/>
              <a:ext cx="540006" cy="302099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algn="ctr"/>
              <a:r>
                <a:rPr lang="hu-HU" b="1" dirty="0">
                  <a:solidFill>
                    <a:schemeClr val="bg1"/>
                  </a:solidFill>
                </a:rPr>
                <a:t>A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23"/>
          <p:cNvGrpSpPr/>
          <p:nvPr/>
        </p:nvGrpSpPr>
        <p:grpSpPr>
          <a:xfrm>
            <a:off x="6005999" y="4588094"/>
            <a:ext cx="540006" cy="540006"/>
            <a:chOff x="7557854" y="4068597"/>
            <a:chExt cx="540006" cy="540006"/>
          </a:xfrm>
        </p:grpSpPr>
        <p:sp>
          <p:nvSpPr>
            <p:cNvPr id="12" name="Rectangle 31"/>
            <p:cNvSpPr/>
            <p:nvPr/>
          </p:nvSpPr>
          <p:spPr>
            <a:xfrm rot="18900000">
              <a:off x="7557854" y="4068597"/>
              <a:ext cx="540006" cy="540006"/>
            </a:xfrm>
            <a:prstGeom prst="rect">
              <a:avLst/>
            </a:pr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80"/>
            <p:cNvSpPr/>
            <p:nvPr/>
          </p:nvSpPr>
          <p:spPr>
            <a:xfrm>
              <a:off x="7602854" y="4238307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4" name="Straight Connector 22"/>
            <p:cNvCxnSpPr>
              <a:stCxn id="12" idx="0"/>
              <a:endCxn id="12" idx="1"/>
            </p:cNvCxnSpPr>
            <p:nvPr/>
          </p:nvCxnSpPr>
          <p:spPr>
            <a:xfrm>
              <a:off x="7636936" y="4147679"/>
              <a:ext cx="0" cy="381842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53"/>
          <p:cNvGrpSpPr/>
          <p:nvPr/>
        </p:nvGrpSpPr>
        <p:grpSpPr>
          <a:xfrm>
            <a:off x="3125967" y="4820582"/>
            <a:ext cx="540006" cy="577521"/>
            <a:chOff x="3189020" y="5990595"/>
            <a:chExt cx="540006" cy="577521"/>
          </a:xfrm>
        </p:grpSpPr>
        <p:sp>
          <p:nvSpPr>
            <p:cNvPr id="16" name="Rectangle 37"/>
            <p:cNvSpPr/>
            <p:nvPr/>
          </p:nvSpPr>
          <p:spPr>
            <a:xfrm rot="18900000">
              <a:off x="3189020" y="6028110"/>
              <a:ext cx="540006" cy="540006"/>
            </a:xfrm>
            <a:prstGeom prst="rect">
              <a:avLst/>
            </a:pr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70"/>
            <p:cNvSpPr/>
            <p:nvPr/>
          </p:nvSpPr>
          <p:spPr>
            <a:xfrm>
              <a:off x="3244635" y="6287005"/>
              <a:ext cx="450005" cy="174819"/>
            </a:xfrm>
            <a:custGeom>
              <a:avLst/>
              <a:gdLst>
                <a:gd name="connsiteX0" fmla="*/ 0 w 720008"/>
                <a:gd name="connsiteY0" fmla="*/ 620697 h 620697"/>
                <a:gd name="connsiteX1" fmla="*/ 360004 w 720008"/>
                <a:gd name="connsiteY1" fmla="*/ 0 h 620697"/>
                <a:gd name="connsiteX2" fmla="*/ 720008 w 720008"/>
                <a:gd name="connsiteY2" fmla="*/ 620697 h 620697"/>
                <a:gd name="connsiteX3" fmla="*/ 0 w 720008"/>
                <a:gd name="connsiteY3" fmla="*/ 620697 h 620697"/>
                <a:gd name="connsiteX0" fmla="*/ 0 w 811448"/>
                <a:gd name="connsiteY0" fmla="*/ 620697 h 712137"/>
                <a:gd name="connsiteX1" fmla="*/ 360004 w 811448"/>
                <a:gd name="connsiteY1" fmla="*/ 0 h 712137"/>
                <a:gd name="connsiteX2" fmla="*/ 811448 w 811448"/>
                <a:gd name="connsiteY2" fmla="*/ 712137 h 712137"/>
                <a:gd name="connsiteX0" fmla="*/ 0 w 724951"/>
                <a:gd name="connsiteY0" fmla="*/ 620697 h 620697"/>
                <a:gd name="connsiteX1" fmla="*/ 360004 w 724951"/>
                <a:gd name="connsiteY1" fmla="*/ 0 h 620697"/>
                <a:gd name="connsiteX2" fmla="*/ 724951 w 724951"/>
                <a:gd name="connsiteY2" fmla="*/ 600927 h 620697"/>
                <a:gd name="connsiteX0" fmla="*/ 0 w 743486"/>
                <a:gd name="connsiteY0" fmla="*/ 620697 h 625641"/>
                <a:gd name="connsiteX1" fmla="*/ 360004 w 743486"/>
                <a:gd name="connsiteY1" fmla="*/ 0 h 625641"/>
                <a:gd name="connsiteX2" fmla="*/ 743486 w 743486"/>
                <a:gd name="connsiteY2" fmla="*/ 625641 h 625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3486" h="625641">
                  <a:moveTo>
                    <a:pt x="0" y="620697"/>
                  </a:moveTo>
                  <a:lnTo>
                    <a:pt x="360004" y="0"/>
                  </a:lnTo>
                  <a:cubicBezTo>
                    <a:pt x="480005" y="206899"/>
                    <a:pt x="743486" y="625641"/>
                    <a:pt x="743486" y="625641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40"/>
            <p:cNvGrpSpPr/>
            <p:nvPr/>
          </p:nvGrpSpPr>
          <p:grpSpPr>
            <a:xfrm>
              <a:off x="3414054" y="5990595"/>
              <a:ext cx="89937" cy="159722"/>
              <a:chOff x="3570816" y="5383714"/>
              <a:chExt cx="360005" cy="639344"/>
            </a:xfrm>
          </p:grpSpPr>
          <p:sp>
            <p:nvSpPr>
              <p:cNvPr id="20" name="Rectangle 80"/>
              <p:cNvSpPr/>
              <p:nvPr/>
            </p:nvSpPr>
            <p:spPr>
              <a:xfrm rot="5400000">
                <a:off x="3431147" y="5523383"/>
                <a:ext cx="639344" cy="360005"/>
              </a:xfrm>
              <a:custGeom>
                <a:avLst/>
                <a:gdLst>
                  <a:gd name="connsiteX0" fmla="*/ 0 w 630007"/>
                  <a:gd name="connsiteY0" fmla="*/ 0 h 360004"/>
                  <a:gd name="connsiteX1" fmla="*/ 630007 w 630007"/>
                  <a:gd name="connsiteY1" fmla="*/ 0 h 360004"/>
                  <a:gd name="connsiteX2" fmla="*/ 630007 w 630007"/>
                  <a:gd name="connsiteY2" fmla="*/ 360004 h 360004"/>
                  <a:gd name="connsiteX3" fmla="*/ 0 w 630007"/>
                  <a:gd name="connsiteY3" fmla="*/ 360004 h 360004"/>
                  <a:gd name="connsiteX4" fmla="*/ 0 w 630007"/>
                  <a:gd name="connsiteY4" fmla="*/ 0 h 360004"/>
                  <a:gd name="connsiteX0" fmla="*/ 0 w 630007"/>
                  <a:gd name="connsiteY0" fmla="*/ 0 h 360004"/>
                  <a:gd name="connsiteX1" fmla="*/ 630007 w 630007"/>
                  <a:gd name="connsiteY1" fmla="*/ 0 h 360004"/>
                  <a:gd name="connsiteX2" fmla="*/ 628365 w 630007"/>
                  <a:gd name="connsiteY2" fmla="*/ 177173 h 360004"/>
                  <a:gd name="connsiteX3" fmla="*/ 630007 w 630007"/>
                  <a:gd name="connsiteY3" fmla="*/ 360004 h 360004"/>
                  <a:gd name="connsiteX4" fmla="*/ 0 w 630007"/>
                  <a:gd name="connsiteY4" fmla="*/ 360004 h 360004"/>
                  <a:gd name="connsiteX5" fmla="*/ 0 w 630007"/>
                  <a:gd name="connsiteY5" fmla="*/ 0 h 360004"/>
                  <a:gd name="connsiteX0" fmla="*/ 1950 w 631957"/>
                  <a:gd name="connsiteY0" fmla="*/ 0 h 360004"/>
                  <a:gd name="connsiteX1" fmla="*/ 631957 w 631957"/>
                  <a:gd name="connsiteY1" fmla="*/ 0 h 360004"/>
                  <a:gd name="connsiteX2" fmla="*/ 630315 w 631957"/>
                  <a:gd name="connsiteY2" fmla="*/ 177173 h 360004"/>
                  <a:gd name="connsiteX3" fmla="*/ 631957 w 631957"/>
                  <a:gd name="connsiteY3" fmla="*/ 360004 h 360004"/>
                  <a:gd name="connsiteX4" fmla="*/ 1950 w 631957"/>
                  <a:gd name="connsiteY4" fmla="*/ 360004 h 360004"/>
                  <a:gd name="connsiteX5" fmla="*/ 0 w 631957"/>
                  <a:gd name="connsiteY5" fmla="*/ 174214 h 360004"/>
                  <a:gd name="connsiteX6" fmla="*/ 1950 w 631957"/>
                  <a:gd name="connsiteY6" fmla="*/ 0 h 360004"/>
                  <a:gd name="connsiteX0" fmla="*/ 1950 w 751644"/>
                  <a:gd name="connsiteY0" fmla="*/ 0 h 360004"/>
                  <a:gd name="connsiteX1" fmla="*/ 631957 w 751644"/>
                  <a:gd name="connsiteY1" fmla="*/ 0 h 360004"/>
                  <a:gd name="connsiteX2" fmla="*/ 751643 w 751644"/>
                  <a:gd name="connsiteY2" fmla="*/ 180133 h 360004"/>
                  <a:gd name="connsiteX3" fmla="*/ 631957 w 751644"/>
                  <a:gd name="connsiteY3" fmla="*/ 360004 h 360004"/>
                  <a:gd name="connsiteX4" fmla="*/ 1950 w 751644"/>
                  <a:gd name="connsiteY4" fmla="*/ 360004 h 360004"/>
                  <a:gd name="connsiteX5" fmla="*/ 0 w 751644"/>
                  <a:gd name="connsiteY5" fmla="*/ 174214 h 360004"/>
                  <a:gd name="connsiteX6" fmla="*/ 1950 w 751644"/>
                  <a:gd name="connsiteY6" fmla="*/ 0 h 360004"/>
                  <a:gd name="connsiteX0" fmla="*/ 96645 w 846339"/>
                  <a:gd name="connsiteY0" fmla="*/ 0 h 360004"/>
                  <a:gd name="connsiteX1" fmla="*/ 726652 w 846339"/>
                  <a:gd name="connsiteY1" fmla="*/ 0 h 360004"/>
                  <a:gd name="connsiteX2" fmla="*/ 846338 w 846339"/>
                  <a:gd name="connsiteY2" fmla="*/ 180133 h 360004"/>
                  <a:gd name="connsiteX3" fmla="*/ 726652 w 846339"/>
                  <a:gd name="connsiteY3" fmla="*/ 360004 h 360004"/>
                  <a:gd name="connsiteX4" fmla="*/ 96645 w 846339"/>
                  <a:gd name="connsiteY4" fmla="*/ 360004 h 360004"/>
                  <a:gd name="connsiteX5" fmla="*/ 0 w 846339"/>
                  <a:gd name="connsiteY5" fmla="*/ 174214 h 360004"/>
                  <a:gd name="connsiteX6" fmla="*/ 96645 w 846339"/>
                  <a:gd name="connsiteY6" fmla="*/ 0 h 360004"/>
                  <a:gd name="connsiteX0" fmla="*/ 96645 w 846339"/>
                  <a:gd name="connsiteY0" fmla="*/ 0 h 360004"/>
                  <a:gd name="connsiteX1" fmla="*/ 726652 w 846339"/>
                  <a:gd name="connsiteY1" fmla="*/ 0 h 360004"/>
                  <a:gd name="connsiteX2" fmla="*/ 846338 w 846339"/>
                  <a:gd name="connsiteY2" fmla="*/ 180133 h 360004"/>
                  <a:gd name="connsiteX3" fmla="*/ 726652 w 846339"/>
                  <a:gd name="connsiteY3" fmla="*/ 360004 h 360004"/>
                  <a:gd name="connsiteX4" fmla="*/ 96645 w 846339"/>
                  <a:gd name="connsiteY4" fmla="*/ 360004 h 360004"/>
                  <a:gd name="connsiteX5" fmla="*/ 0 w 846339"/>
                  <a:gd name="connsiteY5" fmla="*/ 174214 h 360004"/>
                  <a:gd name="connsiteX6" fmla="*/ 96645 w 846339"/>
                  <a:gd name="connsiteY6" fmla="*/ 0 h 360004"/>
                  <a:gd name="connsiteX0" fmla="*/ 96645 w 846338"/>
                  <a:gd name="connsiteY0" fmla="*/ 0 h 360004"/>
                  <a:gd name="connsiteX1" fmla="*/ 726652 w 846338"/>
                  <a:gd name="connsiteY1" fmla="*/ 0 h 360004"/>
                  <a:gd name="connsiteX2" fmla="*/ 846338 w 846338"/>
                  <a:gd name="connsiteY2" fmla="*/ 180133 h 360004"/>
                  <a:gd name="connsiteX3" fmla="*/ 726652 w 846338"/>
                  <a:gd name="connsiteY3" fmla="*/ 360004 h 360004"/>
                  <a:gd name="connsiteX4" fmla="*/ 96645 w 846338"/>
                  <a:gd name="connsiteY4" fmla="*/ 360004 h 360004"/>
                  <a:gd name="connsiteX5" fmla="*/ 0 w 846338"/>
                  <a:gd name="connsiteY5" fmla="*/ 174214 h 360004"/>
                  <a:gd name="connsiteX6" fmla="*/ 96645 w 84633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241 w 881934"/>
                  <a:gd name="connsiteY0" fmla="*/ 0 h 360004"/>
                  <a:gd name="connsiteX1" fmla="*/ 762248 w 881934"/>
                  <a:gd name="connsiteY1" fmla="*/ 0 h 360004"/>
                  <a:gd name="connsiteX2" fmla="*/ 881934 w 881934"/>
                  <a:gd name="connsiteY2" fmla="*/ 180133 h 360004"/>
                  <a:gd name="connsiteX3" fmla="*/ 762248 w 881934"/>
                  <a:gd name="connsiteY3" fmla="*/ 360004 h 360004"/>
                  <a:gd name="connsiteX4" fmla="*/ 132241 w 881934"/>
                  <a:gd name="connsiteY4" fmla="*/ 360004 h 360004"/>
                  <a:gd name="connsiteX5" fmla="*/ 86 w 881934"/>
                  <a:gd name="connsiteY5" fmla="*/ 174214 h 360004"/>
                  <a:gd name="connsiteX6" fmla="*/ 132241 w 881934"/>
                  <a:gd name="connsiteY6" fmla="*/ 0 h 360004"/>
                  <a:gd name="connsiteX0" fmla="*/ 132241 w 881934"/>
                  <a:gd name="connsiteY0" fmla="*/ 0 h 360004"/>
                  <a:gd name="connsiteX1" fmla="*/ 762248 w 881934"/>
                  <a:gd name="connsiteY1" fmla="*/ 0 h 360004"/>
                  <a:gd name="connsiteX2" fmla="*/ 881934 w 881934"/>
                  <a:gd name="connsiteY2" fmla="*/ 180133 h 360004"/>
                  <a:gd name="connsiteX3" fmla="*/ 762248 w 881934"/>
                  <a:gd name="connsiteY3" fmla="*/ 360004 h 360004"/>
                  <a:gd name="connsiteX4" fmla="*/ 132241 w 881934"/>
                  <a:gd name="connsiteY4" fmla="*/ 360004 h 360004"/>
                  <a:gd name="connsiteX5" fmla="*/ 86 w 881934"/>
                  <a:gd name="connsiteY5" fmla="*/ 174214 h 360004"/>
                  <a:gd name="connsiteX6" fmla="*/ 132241 w 881934"/>
                  <a:gd name="connsiteY6" fmla="*/ 0 h 360004"/>
                  <a:gd name="connsiteX0" fmla="*/ 132241 w 881934"/>
                  <a:gd name="connsiteY0" fmla="*/ 0 h 360004"/>
                  <a:gd name="connsiteX1" fmla="*/ 762248 w 881934"/>
                  <a:gd name="connsiteY1" fmla="*/ 0 h 360004"/>
                  <a:gd name="connsiteX2" fmla="*/ 881934 w 881934"/>
                  <a:gd name="connsiteY2" fmla="*/ 180133 h 360004"/>
                  <a:gd name="connsiteX3" fmla="*/ 762248 w 881934"/>
                  <a:gd name="connsiteY3" fmla="*/ 360004 h 360004"/>
                  <a:gd name="connsiteX4" fmla="*/ 132241 w 881934"/>
                  <a:gd name="connsiteY4" fmla="*/ 360004 h 360004"/>
                  <a:gd name="connsiteX5" fmla="*/ 86 w 881934"/>
                  <a:gd name="connsiteY5" fmla="*/ 174214 h 360004"/>
                  <a:gd name="connsiteX6" fmla="*/ 132241 w 881934"/>
                  <a:gd name="connsiteY6" fmla="*/ 0 h 360004"/>
                  <a:gd name="connsiteX0" fmla="*/ 132293 w 881986"/>
                  <a:gd name="connsiteY0" fmla="*/ 0 h 360004"/>
                  <a:gd name="connsiteX1" fmla="*/ 762300 w 881986"/>
                  <a:gd name="connsiteY1" fmla="*/ 0 h 360004"/>
                  <a:gd name="connsiteX2" fmla="*/ 881986 w 881986"/>
                  <a:gd name="connsiteY2" fmla="*/ 180133 h 360004"/>
                  <a:gd name="connsiteX3" fmla="*/ 762300 w 881986"/>
                  <a:gd name="connsiteY3" fmla="*/ 360004 h 360004"/>
                  <a:gd name="connsiteX4" fmla="*/ 132293 w 881986"/>
                  <a:gd name="connsiteY4" fmla="*/ 360004 h 360004"/>
                  <a:gd name="connsiteX5" fmla="*/ 138 w 881986"/>
                  <a:gd name="connsiteY5" fmla="*/ 174214 h 360004"/>
                  <a:gd name="connsiteX6" fmla="*/ 132293 w 881986"/>
                  <a:gd name="connsiteY6" fmla="*/ 0 h 360004"/>
                  <a:gd name="connsiteX0" fmla="*/ 167751 w 917444"/>
                  <a:gd name="connsiteY0" fmla="*/ 0 h 360004"/>
                  <a:gd name="connsiteX1" fmla="*/ 797758 w 917444"/>
                  <a:gd name="connsiteY1" fmla="*/ 0 h 360004"/>
                  <a:gd name="connsiteX2" fmla="*/ 917444 w 917444"/>
                  <a:gd name="connsiteY2" fmla="*/ 180133 h 360004"/>
                  <a:gd name="connsiteX3" fmla="*/ 797758 w 917444"/>
                  <a:gd name="connsiteY3" fmla="*/ 360004 h 360004"/>
                  <a:gd name="connsiteX4" fmla="*/ 167751 w 917444"/>
                  <a:gd name="connsiteY4" fmla="*/ 360004 h 360004"/>
                  <a:gd name="connsiteX5" fmla="*/ 86 w 917444"/>
                  <a:gd name="connsiteY5" fmla="*/ 174214 h 360004"/>
                  <a:gd name="connsiteX6" fmla="*/ 167751 w 917444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76629"/>
                  <a:gd name="connsiteY0" fmla="*/ 0 h 360004"/>
                  <a:gd name="connsiteX1" fmla="*/ 797758 w 976629"/>
                  <a:gd name="connsiteY1" fmla="*/ 0 h 360004"/>
                  <a:gd name="connsiteX2" fmla="*/ 976629 w 976629"/>
                  <a:gd name="connsiteY2" fmla="*/ 177173 h 360004"/>
                  <a:gd name="connsiteX3" fmla="*/ 797758 w 976629"/>
                  <a:gd name="connsiteY3" fmla="*/ 360004 h 360004"/>
                  <a:gd name="connsiteX4" fmla="*/ 167751 w 976629"/>
                  <a:gd name="connsiteY4" fmla="*/ 360004 h 360004"/>
                  <a:gd name="connsiteX5" fmla="*/ 86 w 976629"/>
                  <a:gd name="connsiteY5" fmla="*/ 174214 h 360004"/>
                  <a:gd name="connsiteX6" fmla="*/ 167751 w 976629"/>
                  <a:gd name="connsiteY6" fmla="*/ 0 h 360004"/>
                  <a:gd name="connsiteX0" fmla="*/ 167751 w 976629"/>
                  <a:gd name="connsiteY0" fmla="*/ 0 h 360004"/>
                  <a:gd name="connsiteX1" fmla="*/ 797758 w 976629"/>
                  <a:gd name="connsiteY1" fmla="*/ 0 h 360004"/>
                  <a:gd name="connsiteX2" fmla="*/ 976629 w 976629"/>
                  <a:gd name="connsiteY2" fmla="*/ 177173 h 360004"/>
                  <a:gd name="connsiteX3" fmla="*/ 797758 w 976629"/>
                  <a:gd name="connsiteY3" fmla="*/ 360004 h 360004"/>
                  <a:gd name="connsiteX4" fmla="*/ 167751 w 976629"/>
                  <a:gd name="connsiteY4" fmla="*/ 360004 h 360004"/>
                  <a:gd name="connsiteX5" fmla="*/ 86 w 976629"/>
                  <a:gd name="connsiteY5" fmla="*/ 174214 h 360004"/>
                  <a:gd name="connsiteX6" fmla="*/ 167751 w 976629"/>
                  <a:gd name="connsiteY6" fmla="*/ 0 h 360004"/>
                  <a:gd name="connsiteX0" fmla="*/ 167751 w 976629"/>
                  <a:gd name="connsiteY0" fmla="*/ 0 h 360004"/>
                  <a:gd name="connsiteX1" fmla="*/ 797758 w 976629"/>
                  <a:gd name="connsiteY1" fmla="*/ 0 h 360004"/>
                  <a:gd name="connsiteX2" fmla="*/ 976629 w 976629"/>
                  <a:gd name="connsiteY2" fmla="*/ 177173 h 360004"/>
                  <a:gd name="connsiteX3" fmla="*/ 797758 w 976629"/>
                  <a:gd name="connsiteY3" fmla="*/ 360004 h 360004"/>
                  <a:gd name="connsiteX4" fmla="*/ 167751 w 976629"/>
                  <a:gd name="connsiteY4" fmla="*/ 360004 h 360004"/>
                  <a:gd name="connsiteX5" fmla="*/ 86 w 976629"/>
                  <a:gd name="connsiteY5" fmla="*/ 174214 h 360004"/>
                  <a:gd name="connsiteX6" fmla="*/ 167751 w 976629"/>
                  <a:gd name="connsiteY6" fmla="*/ 0 h 360004"/>
                  <a:gd name="connsiteX0" fmla="*/ 230789 w 1039667"/>
                  <a:gd name="connsiteY0" fmla="*/ 0 h 360004"/>
                  <a:gd name="connsiteX1" fmla="*/ 860796 w 1039667"/>
                  <a:gd name="connsiteY1" fmla="*/ 0 h 360004"/>
                  <a:gd name="connsiteX2" fmla="*/ 1039667 w 1039667"/>
                  <a:gd name="connsiteY2" fmla="*/ 177173 h 360004"/>
                  <a:gd name="connsiteX3" fmla="*/ 860796 w 1039667"/>
                  <a:gd name="connsiteY3" fmla="*/ 360004 h 360004"/>
                  <a:gd name="connsiteX4" fmla="*/ 230789 w 1039667"/>
                  <a:gd name="connsiteY4" fmla="*/ 360004 h 360004"/>
                  <a:gd name="connsiteX5" fmla="*/ 51 w 1039667"/>
                  <a:gd name="connsiteY5" fmla="*/ 171833 h 360004"/>
                  <a:gd name="connsiteX6" fmla="*/ 230789 w 1039667"/>
                  <a:gd name="connsiteY6" fmla="*/ 0 h 360004"/>
                  <a:gd name="connsiteX0" fmla="*/ 230789 w 1106059"/>
                  <a:gd name="connsiteY0" fmla="*/ 0 h 360004"/>
                  <a:gd name="connsiteX1" fmla="*/ 860796 w 1106059"/>
                  <a:gd name="connsiteY1" fmla="*/ 0 h 360004"/>
                  <a:gd name="connsiteX2" fmla="*/ 1106059 w 1106059"/>
                  <a:gd name="connsiteY2" fmla="*/ 179554 h 360004"/>
                  <a:gd name="connsiteX3" fmla="*/ 860796 w 1106059"/>
                  <a:gd name="connsiteY3" fmla="*/ 360004 h 360004"/>
                  <a:gd name="connsiteX4" fmla="*/ 230789 w 1106059"/>
                  <a:gd name="connsiteY4" fmla="*/ 360004 h 360004"/>
                  <a:gd name="connsiteX5" fmla="*/ 51 w 1106059"/>
                  <a:gd name="connsiteY5" fmla="*/ 171833 h 360004"/>
                  <a:gd name="connsiteX6" fmla="*/ 230789 w 1106059"/>
                  <a:gd name="connsiteY6" fmla="*/ 0 h 360004"/>
                  <a:gd name="connsiteX0" fmla="*/ 230800 w 1106070"/>
                  <a:gd name="connsiteY0" fmla="*/ 0 h 360004"/>
                  <a:gd name="connsiteX1" fmla="*/ 860807 w 1106070"/>
                  <a:gd name="connsiteY1" fmla="*/ 0 h 360004"/>
                  <a:gd name="connsiteX2" fmla="*/ 1106070 w 1106070"/>
                  <a:gd name="connsiteY2" fmla="*/ 179554 h 360004"/>
                  <a:gd name="connsiteX3" fmla="*/ 860807 w 1106070"/>
                  <a:gd name="connsiteY3" fmla="*/ 360004 h 360004"/>
                  <a:gd name="connsiteX4" fmla="*/ 230800 w 1106070"/>
                  <a:gd name="connsiteY4" fmla="*/ 360004 h 360004"/>
                  <a:gd name="connsiteX5" fmla="*/ 62 w 1106070"/>
                  <a:gd name="connsiteY5" fmla="*/ 171833 h 360004"/>
                  <a:gd name="connsiteX6" fmla="*/ 230800 w 1106070"/>
                  <a:gd name="connsiteY6" fmla="*/ 0 h 360004"/>
                  <a:gd name="connsiteX0" fmla="*/ 230800 w 1106070"/>
                  <a:gd name="connsiteY0" fmla="*/ 0 h 360004"/>
                  <a:gd name="connsiteX1" fmla="*/ 860807 w 1106070"/>
                  <a:gd name="connsiteY1" fmla="*/ 0 h 360004"/>
                  <a:gd name="connsiteX2" fmla="*/ 1106070 w 1106070"/>
                  <a:gd name="connsiteY2" fmla="*/ 179554 h 360004"/>
                  <a:gd name="connsiteX3" fmla="*/ 860807 w 1106070"/>
                  <a:gd name="connsiteY3" fmla="*/ 360004 h 360004"/>
                  <a:gd name="connsiteX4" fmla="*/ 230800 w 1106070"/>
                  <a:gd name="connsiteY4" fmla="*/ 360004 h 360004"/>
                  <a:gd name="connsiteX5" fmla="*/ 62 w 1106070"/>
                  <a:gd name="connsiteY5" fmla="*/ 171833 h 360004"/>
                  <a:gd name="connsiteX6" fmla="*/ 230800 w 1106070"/>
                  <a:gd name="connsiteY6" fmla="*/ 0 h 360004"/>
                  <a:gd name="connsiteX0" fmla="*/ 230813 w 1106083"/>
                  <a:gd name="connsiteY0" fmla="*/ 0 h 360004"/>
                  <a:gd name="connsiteX1" fmla="*/ 860820 w 1106083"/>
                  <a:gd name="connsiteY1" fmla="*/ 0 h 360004"/>
                  <a:gd name="connsiteX2" fmla="*/ 1106083 w 1106083"/>
                  <a:gd name="connsiteY2" fmla="*/ 179554 h 360004"/>
                  <a:gd name="connsiteX3" fmla="*/ 860820 w 1106083"/>
                  <a:gd name="connsiteY3" fmla="*/ 360004 h 360004"/>
                  <a:gd name="connsiteX4" fmla="*/ 230813 w 1106083"/>
                  <a:gd name="connsiteY4" fmla="*/ 360004 h 360004"/>
                  <a:gd name="connsiteX5" fmla="*/ 75 w 1106083"/>
                  <a:gd name="connsiteY5" fmla="*/ 171833 h 360004"/>
                  <a:gd name="connsiteX6" fmla="*/ 230813 w 1106083"/>
                  <a:gd name="connsiteY6" fmla="*/ 0 h 360004"/>
                  <a:gd name="connsiteX0" fmla="*/ 250717 w 1125987"/>
                  <a:gd name="connsiteY0" fmla="*/ 0 h 360004"/>
                  <a:gd name="connsiteX1" fmla="*/ 880724 w 1125987"/>
                  <a:gd name="connsiteY1" fmla="*/ 0 h 360004"/>
                  <a:gd name="connsiteX2" fmla="*/ 1125987 w 1125987"/>
                  <a:gd name="connsiteY2" fmla="*/ 179554 h 360004"/>
                  <a:gd name="connsiteX3" fmla="*/ 880724 w 1125987"/>
                  <a:gd name="connsiteY3" fmla="*/ 360004 h 360004"/>
                  <a:gd name="connsiteX4" fmla="*/ 250717 w 1125987"/>
                  <a:gd name="connsiteY4" fmla="*/ 360004 h 360004"/>
                  <a:gd name="connsiteX5" fmla="*/ 62 w 1125987"/>
                  <a:gd name="connsiteY5" fmla="*/ 171833 h 360004"/>
                  <a:gd name="connsiteX6" fmla="*/ 250717 w 1125987"/>
                  <a:gd name="connsiteY6" fmla="*/ 0 h 360004"/>
                  <a:gd name="connsiteX0" fmla="*/ 250718 w 1125988"/>
                  <a:gd name="connsiteY0" fmla="*/ 0 h 360004"/>
                  <a:gd name="connsiteX1" fmla="*/ 880725 w 1125988"/>
                  <a:gd name="connsiteY1" fmla="*/ 0 h 360004"/>
                  <a:gd name="connsiteX2" fmla="*/ 1125988 w 1125988"/>
                  <a:gd name="connsiteY2" fmla="*/ 179554 h 360004"/>
                  <a:gd name="connsiteX3" fmla="*/ 880725 w 1125988"/>
                  <a:gd name="connsiteY3" fmla="*/ 360004 h 360004"/>
                  <a:gd name="connsiteX4" fmla="*/ 250718 w 1125988"/>
                  <a:gd name="connsiteY4" fmla="*/ 360004 h 360004"/>
                  <a:gd name="connsiteX5" fmla="*/ 63 w 1125988"/>
                  <a:gd name="connsiteY5" fmla="*/ 171833 h 360004"/>
                  <a:gd name="connsiteX6" fmla="*/ 250718 w 1125988"/>
                  <a:gd name="connsiteY6" fmla="*/ 0 h 360004"/>
                  <a:gd name="connsiteX0" fmla="*/ 250705 w 1125975"/>
                  <a:gd name="connsiteY0" fmla="*/ 0 h 360004"/>
                  <a:gd name="connsiteX1" fmla="*/ 880712 w 1125975"/>
                  <a:gd name="connsiteY1" fmla="*/ 0 h 360004"/>
                  <a:gd name="connsiteX2" fmla="*/ 1125975 w 1125975"/>
                  <a:gd name="connsiteY2" fmla="*/ 179554 h 360004"/>
                  <a:gd name="connsiteX3" fmla="*/ 880712 w 1125975"/>
                  <a:gd name="connsiteY3" fmla="*/ 360004 h 360004"/>
                  <a:gd name="connsiteX4" fmla="*/ 250705 w 1125975"/>
                  <a:gd name="connsiteY4" fmla="*/ 360004 h 360004"/>
                  <a:gd name="connsiteX5" fmla="*/ 50 w 1125975"/>
                  <a:gd name="connsiteY5" fmla="*/ 171833 h 360004"/>
                  <a:gd name="connsiteX6" fmla="*/ 250705 w 1125975"/>
                  <a:gd name="connsiteY6" fmla="*/ 0 h 360004"/>
                  <a:gd name="connsiteX0" fmla="*/ 250655 w 1125925"/>
                  <a:gd name="connsiteY0" fmla="*/ 0 h 360004"/>
                  <a:gd name="connsiteX1" fmla="*/ 880662 w 1125925"/>
                  <a:gd name="connsiteY1" fmla="*/ 0 h 360004"/>
                  <a:gd name="connsiteX2" fmla="*/ 1125925 w 1125925"/>
                  <a:gd name="connsiteY2" fmla="*/ 179554 h 360004"/>
                  <a:gd name="connsiteX3" fmla="*/ 880662 w 1125925"/>
                  <a:gd name="connsiteY3" fmla="*/ 360004 h 360004"/>
                  <a:gd name="connsiteX4" fmla="*/ 250655 w 1125925"/>
                  <a:gd name="connsiteY4" fmla="*/ 360004 h 360004"/>
                  <a:gd name="connsiteX5" fmla="*/ 0 w 1125925"/>
                  <a:gd name="connsiteY5" fmla="*/ 171833 h 360004"/>
                  <a:gd name="connsiteX6" fmla="*/ 250655 w 1125925"/>
                  <a:gd name="connsiteY6" fmla="*/ 0 h 360004"/>
                  <a:gd name="connsiteX0" fmla="*/ 250655 w 1125925"/>
                  <a:gd name="connsiteY0" fmla="*/ 0 h 360004"/>
                  <a:gd name="connsiteX1" fmla="*/ 880662 w 1125925"/>
                  <a:gd name="connsiteY1" fmla="*/ 0 h 360004"/>
                  <a:gd name="connsiteX2" fmla="*/ 1125925 w 1125925"/>
                  <a:gd name="connsiteY2" fmla="*/ 179554 h 360004"/>
                  <a:gd name="connsiteX3" fmla="*/ 880662 w 1125925"/>
                  <a:gd name="connsiteY3" fmla="*/ 360004 h 360004"/>
                  <a:gd name="connsiteX4" fmla="*/ 250655 w 1125925"/>
                  <a:gd name="connsiteY4" fmla="*/ 360004 h 360004"/>
                  <a:gd name="connsiteX5" fmla="*/ 0 w 1125925"/>
                  <a:gd name="connsiteY5" fmla="*/ 171833 h 360004"/>
                  <a:gd name="connsiteX6" fmla="*/ 250655 w 1125925"/>
                  <a:gd name="connsiteY6" fmla="*/ 0 h 360004"/>
                  <a:gd name="connsiteX0" fmla="*/ 250655 w 880662"/>
                  <a:gd name="connsiteY0" fmla="*/ 0 h 360004"/>
                  <a:gd name="connsiteX1" fmla="*/ 880662 w 880662"/>
                  <a:gd name="connsiteY1" fmla="*/ 0 h 360004"/>
                  <a:gd name="connsiteX2" fmla="*/ 880662 w 880662"/>
                  <a:gd name="connsiteY2" fmla="*/ 360004 h 360004"/>
                  <a:gd name="connsiteX3" fmla="*/ 250655 w 880662"/>
                  <a:gd name="connsiteY3" fmla="*/ 360004 h 360004"/>
                  <a:gd name="connsiteX4" fmla="*/ 0 w 880662"/>
                  <a:gd name="connsiteY4" fmla="*/ 171833 h 360004"/>
                  <a:gd name="connsiteX5" fmla="*/ 250655 w 880662"/>
                  <a:gd name="connsiteY5" fmla="*/ 0 h 360004"/>
                  <a:gd name="connsiteX0" fmla="*/ 880662 w 1008135"/>
                  <a:gd name="connsiteY0" fmla="*/ 360004 h 360004"/>
                  <a:gd name="connsiteX1" fmla="*/ 250655 w 1008135"/>
                  <a:gd name="connsiteY1" fmla="*/ 360004 h 360004"/>
                  <a:gd name="connsiteX2" fmla="*/ 0 w 1008135"/>
                  <a:gd name="connsiteY2" fmla="*/ 171833 h 360004"/>
                  <a:gd name="connsiteX3" fmla="*/ 250655 w 1008135"/>
                  <a:gd name="connsiteY3" fmla="*/ 0 h 360004"/>
                  <a:gd name="connsiteX4" fmla="*/ 1008135 w 1008135"/>
                  <a:gd name="connsiteY4" fmla="*/ 91440 h 360004"/>
                  <a:gd name="connsiteX0" fmla="*/ 880662 w 901907"/>
                  <a:gd name="connsiteY0" fmla="*/ 360004 h 360004"/>
                  <a:gd name="connsiteX1" fmla="*/ 250655 w 901907"/>
                  <a:gd name="connsiteY1" fmla="*/ 360004 h 360004"/>
                  <a:gd name="connsiteX2" fmla="*/ 0 w 901907"/>
                  <a:gd name="connsiteY2" fmla="*/ 171833 h 360004"/>
                  <a:gd name="connsiteX3" fmla="*/ 250655 w 901907"/>
                  <a:gd name="connsiteY3" fmla="*/ 0 h 360004"/>
                  <a:gd name="connsiteX4" fmla="*/ 901907 w 901907"/>
                  <a:gd name="connsiteY4" fmla="*/ 7620 h 360004"/>
                  <a:gd name="connsiteX0" fmla="*/ 880662 w 880661"/>
                  <a:gd name="connsiteY0" fmla="*/ 497164 h 497164"/>
                  <a:gd name="connsiteX1" fmla="*/ 250655 w 880661"/>
                  <a:gd name="connsiteY1" fmla="*/ 497164 h 497164"/>
                  <a:gd name="connsiteX2" fmla="*/ 0 w 880661"/>
                  <a:gd name="connsiteY2" fmla="*/ 308993 h 497164"/>
                  <a:gd name="connsiteX3" fmla="*/ 250655 w 880661"/>
                  <a:gd name="connsiteY3" fmla="*/ 137160 h 497164"/>
                  <a:gd name="connsiteX4" fmla="*/ 657583 w 880661"/>
                  <a:gd name="connsiteY4" fmla="*/ 0 h 497164"/>
                  <a:gd name="connsiteX0" fmla="*/ 880662 w 891284"/>
                  <a:gd name="connsiteY0" fmla="*/ 360004 h 360004"/>
                  <a:gd name="connsiteX1" fmla="*/ 250655 w 891284"/>
                  <a:gd name="connsiteY1" fmla="*/ 360004 h 360004"/>
                  <a:gd name="connsiteX2" fmla="*/ 0 w 891284"/>
                  <a:gd name="connsiteY2" fmla="*/ 171833 h 360004"/>
                  <a:gd name="connsiteX3" fmla="*/ 250655 w 891284"/>
                  <a:gd name="connsiteY3" fmla="*/ 0 h 360004"/>
                  <a:gd name="connsiteX4" fmla="*/ 891284 w 891284"/>
                  <a:gd name="connsiteY4" fmla="*/ 0 h 360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1284" h="360004">
                    <a:moveTo>
                      <a:pt x="880662" y="360004"/>
                    </a:moveTo>
                    <a:lnTo>
                      <a:pt x="250655" y="360004"/>
                    </a:lnTo>
                    <a:cubicBezTo>
                      <a:pt x="152616" y="354878"/>
                      <a:pt x="2264" y="299582"/>
                      <a:pt x="0" y="171833"/>
                    </a:cubicBezTo>
                    <a:cubicBezTo>
                      <a:pt x="3343" y="47365"/>
                      <a:pt x="154493" y="2424"/>
                      <a:pt x="250655" y="0"/>
                    </a:cubicBezTo>
                    <a:lnTo>
                      <a:pt x="891284" y="0"/>
                    </a:lnTo>
                  </a:path>
                </a:pathLst>
              </a:cu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21" name="Straight Connector 42"/>
              <p:cNvCxnSpPr/>
              <p:nvPr/>
            </p:nvCxnSpPr>
            <p:spPr>
              <a:xfrm flipV="1">
                <a:off x="3750676" y="5555493"/>
                <a:ext cx="0" cy="45934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Rectangle 80"/>
            <p:cNvSpPr/>
            <p:nvPr/>
          </p:nvSpPr>
          <p:spPr>
            <a:xfrm>
              <a:off x="3244635" y="6187953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2" name="Group 54"/>
          <p:cNvGrpSpPr/>
          <p:nvPr/>
        </p:nvGrpSpPr>
        <p:grpSpPr>
          <a:xfrm>
            <a:off x="965943" y="3370503"/>
            <a:ext cx="900010" cy="539852"/>
            <a:chOff x="875941" y="4540516"/>
            <a:chExt cx="900010" cy="539852"/>
          </a:xfrm>
        </p:grpSpPr>
        <p:sp>
          <p:nvSpPr>
            <p:cNvPr id="23" name="Rectangle 44"/>
            <p:cNvSpPr/>
            <p:nvPr/>
          </p:nvSpPr>
          <p:spPr>
            <a:xfrm>
              <a:off x="875941" y="4540516"/>
              <a:ext cx="900010" cy="539852"/>
            </a:xfrm>
            <a:prstGeom prst="rect">
              <a:avLst/>
            </a:prstGeom>
            <a:solidFill>
              <a:srgbClr val="80FEFF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4" name="Straight Connector 45"/>
            <p:cNvCxnSpPr/>
            <p:nvPr/>
          </p:nvCxnSpPr>
          <p:spPr>
            <a:xfrm flipV="1">
              <a:off x="875941" y="4550451"/>
              <a:ext cx="900010" cy="529917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80"/>
            <p:cNvSpPr/>
            <p:nvPr/>
          </p:nvSpPr>
          <p:spPr>
            <a:xfrm>
              <a:off x="1100943" y="4728750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Oval 47"/>
            <p:cNvSpPr/>
            <p:nvPr/>
          </p:nvSpPr>
          <p:spPr>
            <a:xfrm>
              <a:off x="1181379" y="4949073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49"/>
            <p:cNvSpPr/>
            <p:nvPr/>
          </p:nvSpPr>
          <p:spPr>
            <a:xfrm>
              <a:off x="1292194" y="4949073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50"/>
            <p:cNvSpPr/>
            <p:nvPr/>
          </p:nvSpPr>
          <p:spPr>
            <a:xfrm>
              <a:off x="1404290" y="4952226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kstvak 28"/>
          <p:cNvSpPr txBox="1"/>
          <p:nvPr/>
        </p:nvSpPr>
        <p:spPr>
          <a:xfrm>
            <a:off x="3921586" y="2888994"/>
            <a:ext cx="374394" cy="360004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accent1"/>
                </a:solidFill>
              </a:rPr>
              <a:t>B</a:t>
            </a:r>
          </a:p>
        </p:txBody>
      </p:sp>
      <p:sp>
        <p:nvSpPr>
          <p:cNvPr id="30" name="Tekstvak 29"/>
          <p:cNvSpPr txBox="1"/>
          <p:nvPr/>
        </p:nvSpPr>
        <p:spPr>
          <a:xfrm>
            <a:off x="3741584" y="5049018"/>
            <a:ext cx="374394" cy="360004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accent1"/>
                </a:solidFill>
              </a:rPr>
              <a:t>C</a:t>
            </a:r>
          </a:p>
        </p:txBody>
      </p:sp>
      <p:sp>
        <p:nvSpPr>
          <p:cNvPr id="31" name="Tekstvak 30"/>
          <p:cNvSpPr txBox="1"/>
          <p:nvPr/>
        </p:nvSpPr>
        <p:spPr>
          <a:xfrm>
            <a:off x="6366003" y="4311889"/>
            <a:ext cx="374394" cy="360004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accent1"/>
                </a:solidFill>
              </a:rPr>
              <a:t>D</a:t>
            </a:r>
          </a:p>
        </p:txBody>
      </p:sp>
      <p:sp>
        <p:nvSpPr>
          <p:cNvPr id="32" name="Rechthoek 31"/>
          <p:cNvSpPr/>
          <p:nvPr/>
        </p:nvSpPr>
        <p:spPr>
          <a:xfrm>
            <a:off x="7716018" y="1988984"/>
            <a:ext cx="3870043" cy="4680052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err="1">
                <a:solidFill>
                  <a:schemeClr val="bg1"/>
                </a:solidFill>
              </a:rPr>
              <a:t>Detection</a:t>
            </a:r>
            <a:r>
              <a:rPr lang="nl-BE" dirty="0">
                <a:solidFill>
                  <a:schemeClr val="bg1"/>
                </a:solidFill>
              </a:rPr>
              <a:t> in </a:t>
            </a:r>
            <a:r>
              <a:rPr lang="nl-BE" dirty="0" err="1">
                <a:solidFill>
                  <a:schemeClr val="bg1"/>
                </a:solidFill>
              </a:rPr>
              <a:t>certain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terrain</a:t>
            </a:r>
            <a:r>
              <a:rPr lang="nl-BE" dirty="0">
                <a:solidFill>
                  <a:schemeClr val="bg1"/>
                </a:solidFill>
              </a:rPr>
              <a:t> types or </a:t>
            </a:r>
            <a:r>
              <a:rPr lang="nl-BE" dirty="0" err="1">
                <a:solidFill>
                  <a:schemeClr val="bg1"/>
                </a:solidFill>
              </a:rPr>
              <a:t>areas</a:t>
            </a:r>
            <a:r>
              <a:rPr lang="nl-BE" dirty="0">
                <a:solidFill>
                  <a:schemeClr val="bg1"/>
                </a:solidFill>
              </a:rPr>
              <a:t> are </a:t>
            </a:r>
            <a:r>
              <a:rPr lang="nl-BE" dirty="0" err="1">
                <a:solidFill>
                  <a:schemeClr val="bg1"/>
                </a:solidFill>
              </a:rPr>
              <a:t>just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not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realistically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executed</a:t>
            </a:r>
            <a:r>
              <a:rPr lang="nl-BE" dirty="0">
                <a:solidFill>
                  <a:schemeClr val="bg1"/>
                </a:solidFill>
              </a:rPr>
              <a:t>. Units are </a:t>
            </a:r>
            <a:r>
              <a:rPr lang="nl-BE" dirty="0" err="1">
                <a:solidFill>
                  <a:schemeClr val="bg1"/>
                </a:solidFill>
              </a:rPr>
              <a:t>detected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visually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within</a:t>
            </a:r>
            <a:r>
              <a:rPr lang="nl-BE" dirty="0">
                <a:solidFill>
                  <a:schemeClr val="bg1"/>
                </a:solidFill>
              </a:rPr>
              <a:t> 5 km </a:t>
            </a:r>
            <a:r>
              <a:rPr lang="nl-BE" dirty="0" err="1">
                <a:solidFill>
                  <a:schemeClr val="bg1"/>
                </a:solidFill>
              </a:rPr>
              <a:t>with</a:t>
            </a:r>
            <a:r>
              <a:rPr lang="nl-BE" dirty="0">
                <a:solidFill>
                  <a:schemeClr val="bg1"/>
                </a:solidFill>
              </a:rPr>
              <a:t> los, even </a:t>
            </a:r>
            <a:r>
              <a:rPr lang="nl-BE" dirty="0" err="1">
                <a:solidFill>
                  <a:schemeClr val="bg1"/>
                </a:solidFill>
              </a:rPr>
              <a:t>when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there</a:t>
            </a:r>
            <a:r>
              <a:rPr lang="nl-BE" dirty="0">
                <a:solidFill>
                  <a:schemeClr val="bg1"/>
                </a:solidFill>
              </a:rPr>
              <a:t> are trees </a:t>
            </a:r>
            <a:r>
              <a:rPr lang="nl-BE" dirty="0" err="1">
                <a:solidFill>
                  <a:schemeClr val="bg1"/>
                </a:solidFill>
              </a:rPr>
              <a:t>and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other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objects</a:t>
            </a:r>
            <a:r>
              <a:rPr lang="nl-BE" dirty="0">
                <a:solidFill>
                  <a:schemeClr val="bg1"/>
                </a:solidFill>
              </a:rPr>
              <a:t> in </a:t>
            </a:r>
            <a:r>
              <a:rPr lang="nl-BE" dirty="0" err="1">
                <a:solidFill>
                  <a:schemeClr val="bg1"/>
                </a:solidFill>
              </a:rPr>
              <a:t>the</a:t>
            </a:r>
            <a:r>
              <a:rPr lang="nl-BE" dirty="0">
                <a:solidFill>
                  <a:schemeClr val="bg1"/>
                </a:solidFill>
              </a:rPr>
              <a:t> way. A </a:t>
            </a:r>
            <a:r>
              <a:rPr lang="nl-BE" dirty="0" err="1">
                <a:solidFill>
                  <a:schemeClr val="bg1"/>
                </a:solidFill>
              </a:rPr>
              <a:t>Distance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Probability</a:t>
            </a:r>
            <a:r>
              <a:rPr lang="nl-BE" dirty="0">
                <a:solidFill>
                  <a:schemeClr val="bg1"/>
                </a:solidFill>
              </a:rPr>
              <a:t> factor </a:t>
            </a:r>
            <a:r>
              <a:rPr lang="nl-BE" dirty="0" err="1">
                <a:solidFill>
                  <a:schemeClr val="bg1"/>
                </a:solidFill>
              </a:rPr>
              <a:t>can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be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given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the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limites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the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probability</a:t>
            </a:r>
            <a:r>
              <a:rPr lang="nl-BE" dirty="0">
                <a:solidFill>
                  <a:schemeClr val="bg1"/>
                </a:solidFill>
              </a:rPr>
              <a:t> of </a:t>
            </a:r>
            <a:r>
              <a:rPr lang="nl-BE" dirty="0" err="1">
                <a:solidFill>
                  <a:schemeClr val="bg1"/>
                </a:solidFill>
              </a:rPr>
              <a:t>detection</a:t>
            </a:r>
            <a:r>
              <a:rPr lang="nl-BE" dirty="0">
                <a:solidFill>
                  <a:schemeClr val="bg1"/>
                </a:solidFill>
              </a:rPr>
              <a:t>. The close </a:t>
            </a:r>
            <a:r>
              <a:rPr lang="nl-BE" dirty="0" err="1">
                <a:solidFill>
                  <a:schemeClr val="bg1"/>
                </a:solidFill>
              </a:rPr>
              <a:t>the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distance</a:t>
            </a:r>
            <a:r>
              <a:rPr lang="nl-BE" dirty="0">
                <a:solidFill>
                  <a:schemeClr val="bg1"/>
                </a:solidFill>
              </a:rPr>
              <a:t>, </a:t>
            </a:r>
            <a:r>
              <a:rPr lang="nl-BE" dirty="0" err="1">
                <a:solidFill>
                  <a:schemeClr val="bg1"/>
                </a:solidFill>
              </a:rPr>
              <a:t>the</a:t>
            </a:r>
            <a:r>
              <a:rPr lang="nl-BE" dirty="0">
                <a:solidFill>
                  <a:schemeClr val="bg1"/>
                </a:solidFill>
              </a:rPr>
              <a:t> more </a:t>
            </a:r>
            <a:r>
              <a:rPr lang="nl-BE" dirty="0" err="1">
                <a:solidFill>
                  <a:schemeClr val="bg1"/>
                </a:solidFill>
              </a:rPr>
              <a:t>probable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the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enemy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will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be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detected</a:t>
            </a:r>
            <a:r>
              <a:rPr lang="nl-BE" dirty="0">
                <a:solidFill>
                  <a:schemeClr val="bg1"/>
                </a:solidFill>
              </a:rPr>
              <a:t>. In </a:t>
            </a:r>
            <a:r>
              <a:rPr lang="nl-BE" dirty="0" err="1">
                <a:solidFill>
                  <a:schemeClr val="bg1"/>
                </a:solidFill>
              </a:rPr>
              <a:t>this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example</a:t>
            </a:r>
            <a:r>
              <a:rPr lang="nl-BE" dirty="0">
                <a:solidFill>
                  <a:schemeClr val="bg1"/>
                </a:solidFill>
              </a:rPr>
              <a:t>, unit D is </a:t>
            </a:r>
            <a:r>
              <a:rPr lang="nl-BE" dirty="0" err="1">
                <a:solidFill>
                  <a:schemeClr val="bg1"/>
                </a:solidFill>
              </a:rPr>
              <a:t>very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unlikely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to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be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detected</a:t>
            </a:r>
            <a:r>
              <a:rPr lang="nl-BE" dirty="0">
                <a:solidFill>
                  <a:schemeClr val="bg1"/>
                </a:solidFill>
              </a:rPr>
              <a:t>, </a:t>
            </a:r>
            <a:r>
              <a:rPr lang="nl-BE" dirty="0" err="1">
                <a:solidFill>
                  <a:schemeClr val="bg1"/>
                </a:solidFill>
              </a:rPr>
              <a:t>while</a:t>
            </a:r>
            <a:r>
              <a:rPr lang="nl-BE" dirty="0">
                <a:solidFill>
                  <a:schemeClr val="bg1"/>
                </a:solidFill>
              </a:rPr>
              <a:t> unit B </a:t>
            </a:r>
            <a:r>
              <a:rPr lang="nl-BE" dirty="0" err="1">
                <a:solidFill>
                  <a:schemeClr val="bg1"/>
                </a:solidFill>
              </a:rPr>
              <a:t>and</a:t>
            </a:r>
            <a:r>
              <a:rPr lang="nl-BE" dirty="0">
                <a:solidFill>
                  <a:schemeClr val="bg1"/>
                </a:solidFill>
              </a:rPr>
              <a:t> C are </a:t>
            </a:r>
            <a:r>
              <a:rPr lang="nl-BE" dirty="0" err="1">
                <a:solidFill>
                  <a:schemeClr val="bg1"/>
                </a:solidFill>
              </a:rPr>
              <a:t>likely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to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be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detected</a:t>
            </a:r>
            <a:r>
              <a:rPr lang="nl-BE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4" name="Tekstvak 33"/>
          <p:cNvSpPr txBox="1"/>
          <p:nvPr/>
        </p:nvSpPr>
        <p:spPr>
          <a:xfrm>
            <a:off x="5105989" y="3158997"/>
            <a:ext cx="1530017" cy="360004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nl-BE" dirty="0">
                <a:solidFill>
                  <a:schemeClr val="bg1"/>
                </a:solidFill>
              </a:rPr>
              <a:t>Accept Range</a:t>
            </a:r>
          </a:p>
        </p:txBody>
      </p:sp>
      <p:cxnSp>
        <p:nvCxnSpPr>
          <p:cNvPr id="36" name="Rechte verbindingslijn 35"/>
          <p:cNvCxnSpPr>
            <a:cxnSpLocks/>
          </p:cNvCxnSpPr>
          <p:nvPr/>
        </p:nvCxnSpPr>
        <p:spPr>
          <a:xfrm>
            <a:off x="1415948" y="6129030"/>
            <a:ext cx="5310059" cy="0"/>
          </a:xfrm>
          <a:prstGeom prst="line">
            <a:avLst/>
          </a:prstGeom>
          <a:ln w="50800">
            <a:solidFill>
              <a:schemeClr val="tx1"/>
            </a:solidFill>
            <a:headEnd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echte verbindingslijn 36"/>
          <p:cNvCxnSpPr>
            <a:cxnSpLocks/>
          </p:cNvCxnSpPr>
          <p:nvPr/>
        </p:nvCxnSpPr>
        <p:spPr>
          <a:xfrm flipV="1">
            <a:off x="6726007" y="5949028"/>
            <a:ext cx="0" cy="360004"/>
          </a:xfrm>
          <a:prstGeom prst="line">
            <a:avLst/>
          </a:prstGeom>
          <a:ln w="50800">
            <a:solidFill>
              <a:schemeClr val="tx1"/>
            </a:solidFill>
            <a:headEnd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echte verbindingslijn 39"/>
          <p:cNvCxnSpPr>
            <a:cxnSpLocks/>
          </p:cNvCxnSpPr>
          <p:nvPr/>
        </p:nvCxnSpPr>
        <p:spPr>
          <a:xfrm flipV="1">
            <a:off x="1415948" y="5949028"/>
            <a:ext cx="0" cy="360004"/>
          </a:xfrm>
          <a:prstGeom prst="line">
            <a:avLst/>
          </a:prstGeom>
          <a:ln w="50800">
            <a:solidFill>
              <a:schemeClr val="tx1"/>
            </a:solidFill>
            <a:headEnd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kstvak 42"/>
          <p:cNvSpPr txBox="1"/>
          <p:nvPr/>
        </p:nvSpPr>
        <p:spPr>
          <a:xfrm>
            <a:off x="1505949" y="5949028"/>
            <a:ext cx="540006" cy="270003"/>
          </a:xfrm>
          <a:prstGeom prst="rect">
            <a:avLst/>
          </a:prstGeom>
          <a:solidFill>
            <a:schemeClr val="tx1"/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nl-BE" sz="1200" dirty="0">
                <a:solidFill>
                  <a:schemeClr val="bg1"/>
                </a:solidFill>
              </a:rPr>
              <a:t>95%</a:t>
            </a:r>
          </a:p>
        </p:txBody>
      </p:sp>
      <p:sp>
        <p:nvSpPr>
          <p:cNvPr id="44" name="Tekstvak 43"/>
          <p:cNvSpPr txBox="1"/>
          <p:nvPr/>
        </p:nvSpPr>
        <p:spPr>
          <a:xfrm>
            <a:off x="2405959" y="5949028"/>
            <a:ext cx="540006" cy="270003"/>
          </a:xfrm>
          <a:prstGeom prst="rect">
            <a:avLst/>
          </a:prstGeom>
          <a:solidFill>
            <a:schemeClr val="tx1"/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nl-BE" sz="1200" dirty="0">
                <a:solidFill>
                  <a:schemeClr val="bg1"/>
                </a:solidFill>
              </a:rPr>
              <a:t>80%</a:t>
            </a:r>
          </a:p>
        </p:txBody>
      </p:sp>
      <p:sp>
        <p:nvSpPr>
          <p:cNvPr id="45" name="Tekstvak 44"/>
          <p:cNvSpPr txBox="1"/>
          <p:nvPr/>
        </p:nvSpPr>
        <p:spPr>
          <a:xfrm>
            <a:off x="3395970" y="5949028"/>
            <a:ext cx="540006" cy="270003"/>
          </a:xfrm>
          <a:prstGeom prst="rect">
            <a:avLst/>
          </a:prstGeom>
          <a:solidFill>
            <a:schemeClr val="tx1"/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nl-BE" sz="1200" dirty="0">
                <a:solidFill>
                  <a:schemeClr val="bg1"/>
                </a:solidFill>
              </a:rPr>
              <a:t>65%</a:t>
            </a:r>
          </a:p>
        </p:txBody>
      </p:sp>
      <p:sp>
        <p:nvSpPr>
          <p:cNvPr id="46" name="Tekstvak 45"/>
          <p:cNvSpPr txBox="1"/>
          <p:nvPr/>
        </p:nvSpPr>
        <p:spPr>
          <a:xfrm>
            <a:off x="4295980" y="5949028"/>
            <a:ext cx="540006" cy="270003"/>
          </a:xfrm>
          <a:prstGeom prst="rect">
            <a:avLst/>
          </a:prstGeom>
          <a:solidFill>
            <a:schemeClr val="tx1"/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nl-BE" sz="1200" dirty="0">
                <a:solidFill>
                  <a:schemeClr val="bg1"/>
                </a:solidFill>
              </a:rPr>
              <a:t>50%</a:t>
            </a:r>
          </a:p>
        </p:txBody>
      </p:sp>
      <p:sp>
        <p:nvSpPr>
          <p:cNvPr id="47" name="Tekstvak 46"/>
          <p:cNvSpPr txBox="1"/>
          <p:nvPr/>
        </p:nvSpPr>
        <p:spPr>
          <a:xfrm>
            <a:off x="5195990" y="5949028"/>
            <a:ext cx="540006" cy="270003"/>
          </a:xfrm>
          <a:prstGeom prst="rect">
            <a:avLst/>
          </a:prstGeom>
          <a:solidFill>
            <a:schemeClr val="tx1"/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nl-BE" sz="1200" dirty="0">
                <a:solidFill>
                  <a:schemeClr val="bg1"/>
                </a:solidFill>
              </a:rPr>
              <a:t>35%</a:t>
            </a:r>
          </a:p>
        </p:txBody>
      </p:sp>
      <p:sp>
        <p:nvSpPr>
          <p:cNvPr id="48" name="Tekstvak 47"/>
          <p:cNvSpPr txBox="1"/>
          <p:nvPr/>
        </p:nvSpPr>
        <p:spPr>
          <a:xfrm>
            <a:off x="6096000" y="5949028"/>
            <a:ext cx="540006" cy="270003"/>
          </a:xfrm>
          <a:prstGeom prst="rect">
            <a:avLst/>
          </a:prstGeom>
          <a:solidFill>
            <a:schemeClr val="tx1"/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nl-BE" sz="1200" dirty="0">
                <a:solidFill>
                  <a:schemeClr val="bg1"/>
                </a:solidFill>
              </a:rPr>
              <a:t>20%</a:t>
            </a:r>
          </a:p>
        </p:txBody>
      </p:sp>
    </p:spTree>
    <p:extLst>
      <p:ext uri="{BB962C8B-B14F-4D97-AF65-F5344CB8AC3E}">
        <p14:creationId xmlns:p14="http://schemas.microsoft.com/office/powerpoint/2010/main" val="18719170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detection</a:t>
            </a:r>
            <a:r>
              <a:rPr lang="nl-BE" dirty="0"/>
              <a:t> </a:t>
            </a:r>
            <a:r>
              <a:rPr lang="nl-BE" dirty="0" err="1"/>
              <a:t>probabilities</a:t>
            </a:r>
            <a:r>
              <a:rPr lang="nl-BE" dirty="0"/>
              <a:t> – </a:t>
            </a:r>
            <a:r>
              <a:rPr lang="nl-BE" dirty="0" err="1"/>
              <a:t>angle</a:t>
            </a:r>
            <a:endParaRPr lang="nl-BE" dirty="0"/>
          </a:p>
        </p:txBody>
      </p:sp>
      <p:cxnSp>
        <p:nvCxnSpPr>
          <p:cNvPr id="4" name="Rechte verbindingslijn met pijl 3"/>
          <p:cNvCxnSpPr>
            <a:cxnSpLocks/>
          </p:cNvCxnSpPr>
          <p:nvPr/>
        </p:nvCxnSpPr>
        <p:spPr>
          <a:xfrm>
            <a:off x="1884467" y="3640429"/>
            <a:ext cx="4391535" cy="1588591"/>
          </a:xfrm>
          <a:prstGeom prst="straightConnector1">
            <a:avLst/>
          </a:prstGeom>
          <a:ln w="28575">
            <a:solidFill>
              <a:schemeClr val="bg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vak 5"/>
          <p:cNvSpPr txBox="1"/>
          <p:nvPr/>
        </p:nvSpPr>
        <p:spPr>
          <a:xfrm>
            <a:off x="1935394" y="2938965"/>
            <a:ext cx="810009" cy="360004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 err="1">
                <a:solidFill>
                  <a:schemeClr val="accent1"/>
                </a:solidFill>
              </a:rPr>
              <a:t>Recce</a:t>
            </a:r>
            <a:endParaRPr lang="nl-BE" dirty="0">
              <a:solidFill>
                <a:schemeClr val="accent1"/>
              </a:solidFill>
            </a:endParaRPr>
          </a:p>
        </p:txBody>
      </p:sp>
      <p:sp>
        <p:nvSpPr>
          <p:cNvPr id="8" name="Rectangle 4"/>
          <p:cNvSpPr/>
          <p:nvPr/>
        </p:nvSpPr>
        <p:spPr>
          <a:xfrm>
            <a:off x="1595950" y="3248998"/>
            <a:ext cx="545140" cy="622884"/>
          </a:xfrm>
          <a:custGeom>
            <a:avLst/>
            <a:gdLst>
              <a:gd name="connsiteX0" fmla="*/ 0 w 540006"/>
              <a:gd name="connsiteY0" fmla="*/ 0 h 540006"/>
              <a:gd name="connsiteX1" fmla="*/ 540006 w 540006"/>
              <a:gd name="connsiteY1" fmla="*/ 0 h 540006"/>
              <a:gd name="connsiteX2" fmla="*/ 540006 w 540006"/>
              <a:gd name="connsiteY2" fmla="*/ 540006 h 540006"/>
              <a:gd name="connsiteX3" fmla="*/ 0 w 540006"/>
              <a:gd name="connsiteY3" fmla="*/ 540006 h 540006"/>
              <a:gd name="connsiteX4" fmla="*/ 0 w 540006"/>
              <a:gd name="connsiteY4" fmla="*/ 0 h 540006"/>
              <a:gd name="connsiteX0" fmla="*/ 0 w 540006"/>
              <a:gd name="connsiteY0" fmla="*/ 939 h 540945"/>
              <a:gd name="connsiteX1" fmla="*/ 276676 w 540006"/>
              <a:gd name="connsiteY1" fmla="*/ 0 h 540945"/>
              <a:gd name="connsiteX2" fmla="*/ 540006 w 540006"/>
              <a:gd name="connsiteY2" fmla="*/ 939 h 540945"/>
              <a:gd name="connsiteX3" fmla="*/ 540006 w 540006"/>
              <a:gd name="connsiteY3" fmla="*/ 540945 h 540945"/>
              <a:gd name="connsiteX4" fmla="*/ 0 w 540006"/>
              <a:gd name="connsiteY4" fmla="*/ 540945 h 540945"/>
              <a:gd name="connsiteX5" fmla="*/ 0 w 540006"/>
              <a:gd name="connsiteY5" fmla="*/ 939 h 540945"/>
              <a:gd name="connsiteX0" fmla="*/ 0 w 540006"/>
              <a:gd name="connsiteY0" fmla="*/ 268728 h 808734"/>
              <a:gd name="connsiteX1" fmla="*/ 279941 w 540006"/>
              <a:gd name="connsiteY1" fmla="*/ 0 h 808734"/>
              <a:gd name="connsiteX2" fmla="*/ 540006 w 540006"/>
              <a:gd name="connsiteY2" fmla="*/ 268728 h 808734"/>
              <a:gd name="connsiteX3" fmla="*/ 540006 w 540006"/>
              <a:gd name="connsiteY3" fmla="*/ 808734 h 808734"/>
              <a:gd name="connsiteX4" fmla="*/ 0 w 540006"/>
              <a:gd name="connsiteY4" fmla="*/ 808734 h 808734"/>
              <a:gd name="connsiteX5" fmla="*/ 0 w 540006"/>
              <a:gd name="connsiteY5" fmla="*/ 268728 h 808734"/>
              <a:gd name="connsiteX0" fmla="*/ 0 w 631446"/>
              <a:gd name="connsiteY0" fmla="*/ 808734 h 900174"/>
              <a:gd name="connsiteX1" fmla="*/ 0 w 631446"/>
              <a:gd name="connsiteY1" fmla="*/ 268728 h 900174"/>
              <a:gd name="connsiteX2" fmla="*/ 279941 w 631446"/>
              <a:gd name="connsiteY2" fmla="*/ 0 h 900174"/>
              <a:gd name="connsiteX3" fmla="*/ 540006 w 631446"/>
              <a:gd name="connsiteY3" fmla="*/ 268728 h 900174"/>
              <a:gd name="connsiteX4" fmla="*/ 631446 w 631446"/>
              <a:gd name="connsiteY4" fmla="*/ 900174 h 900174"/>
              <a:gd name="connsiteX0" fmla="*/ 0 w 562866"/>
              <a:gd name="connsiteY0" fmla="*/ 808734 h 834860"/>
              <a:gd name="connsiteX1" fmla="*/ 0 w 562866"/>
              <a:gd name="connsiteY1" fmla="*/ 268728 h 834860"/>
              <a:gd name="connsiteX2" fmla="*/ 279941 w 562866"/>
              <a:gd name="connsiteY2" fmla="*/ 0 h 834860"/>
              <a:gd name="connsiteX3" fmla="*/ 540006 w 562866"/>
              <a:gd name="connsiteY3" fmla="*/ 268728 h 834860"/>
              <a:gd name="connsiteX4" fmla="*/ 562866 w 562866"/>
              <a:gd name="connsiteY4" fmla="*/ 834860 h 834860"/>
              <a:gd name="connsiteX0" fmla="*/ 0 w 553068"/>
              <a:gd name="connsiteY0" fmla="*/ 808734 h 815266"/>
              <a:gd name="connsiteX1" fmla="*/ 0 w 553068"/>
              <a:gd name="connsiteY1" fmla="*/ 268728 h 815266"/>
              <a:gd name="connsiteX2" fmla="*/ 279941 w 553068"/>
              <a:gd name="connsiteY2" fmla="*/ 0 h 815266"/>
              <a:gd name="connsiteX3" fmla="*/ 540006 w 553068"/>
              <a:gd name="connsiteY3" fmla="*/ 268728 h 815266"/>
              <a:gd name="connsiteX4" fmla="*/ 553068 w 553068"/>
              <a:gd name="connsiteY4" fmla="*/ 815266 h 815266"/>
              <a:gd name="connsiteX0" fmla="*/ 0 w 540006"/>
              <a:gd name="connsiteY0" fmla="*/ 808734 h 815266"/>
              <a:gd name="connsiteX1" fmla="*/ 0 w 540006"/>
              <a:gd name="connsiteY1" fmla="*/ 268728 h 815266"/>
              <a:gd name="connsiteX2" fmla="*/ 279941 w 540006"/>
              <a:gd name="connsiteY2" fmla="*/ 0 h 815266"/>
              <a:gd name="connsiteX3" fmla="*/ 540006 w 540006"/>
              <a:gd name="connsiteY3" fmla="*/ 268728 h 815266"/>
              <a:gd name="connsiteX4" fmla="*/ 540005 w 540006"/>
              <a:gd name="connsiteY4" fmla="*/ 815266 h 815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006" h="815266">
                <a:moveTo>
                  <a:pt x="0" y="808734"/>
                </a:moveTo>
                <a:lnTo>
                  <a:pt x="0" y="268728"/>
                </a:lnTo>
                <a:lnTo>
                  <a:pt x="279941" y="0"/>
                </a:lnTo>
                <a:lnTo>
                  <a:pt x="540006" y="268728"/>
                </a:lnTo>
                <a:cubicBezTo>
                  <a:pt x="540006" y="448730"/>
                  <a:pt x="540005" y="815266"/>
                  <a:pt x="540005" y="815266"/>
                </a:cubicBezTo>
              </a:path>
            </a:pathLst>
          </a:custGeom>
          <a:solidFill>
            <a:srgbClr val="80FEFF"/>
          </a:solidFill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lowchart: Collate 27"/>
          <p:cNvSpPr/>
          <p:nvPr/>
        </p:nvSpPr>
        <p:spPr>
          <a:xfrm rot="5400000">
            <a:off x="1793185" y="3493671"/>
            <a:ext cx="150670" cy="301340"/>
          </a:xfrm>
          <a:prstGeom prst="flowChartCollat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u="sng">
              <a:solidFill>
                <a:schemeClr val="tx1"/>
              </a:solidFill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1634888" y="3298969"/>
            <a:ext cx="467263" cy="26140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hu-HU" b="1" u="sng" dirty="0">
                <a:solidFill>
                  <a:schemeClr val="bg1"/>
                </a:solidFill>
              </a:rPr>
              <a:t>A</a:t>
            </a:r>
            <a:endParaRPr lang="en-US" b="1" u="sng" dirty="0">
              <a:solidFill>
                <a:schemeClr val="bg1"/>
              </a:solidFill>
            </a:endParaRPr>
          </a:p>
        </p:txBody>
      </p:sp>
      <p:grpSp>
        <p:nvGrpSpPr>
          <p:cNvPr id="11" name="Group 23"/>
          <p:cNvGrpSpPr/>
          <p:nvPr/>
        </p:nvGrpSpPr>
        <p:grpSpPr>
          <a:xfrm>
            <a:off x="6005999" y="4588094"/>
            <a:ext cx="540006" cy="540006"/>
            <a:chOff x="7557854" y="4068597"/>
            <a:chExt cx="540006" cy="540006"/>
          </a:xfrm>
        </p:grpSpPr>
        <p:sp>
          <p:nvSpPr>
            <p:cNvPr id="12" name="Rectangle 31"/>
            <p:cNvSpPr/>
            <p:nvPr/>
          </p:nvSpPr>
          <p:spPr>
            <a:xfrm rot="18900000">
              <a:off x="7557854" y="4068597"/>
              <a:ext cx="540006" cy="540006"/>
            </a:xfrm>
            <a:prstGeom prst="rect">
              <a:avLst/>
            </a:pr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80"/>
            <p:cNvSpPr/>
            <p:nvPr/>
          </p:nvSpPr>
          <p:spPr>
            <a:xfrm>
              <a:off x="7602854" y="4238307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4" name="Straight Connector 22"/>
            <p:cNvCxnSpPr>
              <a:stCxn id="12" idx="0"/>
              <a:endCxn id="12" idx="1"/>
            </p:cNvCxnSpPr>
            <p:nvPr/>
          </p:nvCxnSpPr>
          <p:spPr>
            <a:xfrm>
              <a:off x="7636936" y="4147679"/>
              <a:ext cx="0" cy="381842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kstvak 28"/>
          <p:cNvSpPr txBox="1"/>
          <p:nvPr/>
        </p:nvSpPr>
        <p:spPr>
          <a:xfrm>
            <a:off x="3921586" y="2888994"/>
            <a:ext cx="374394" cy="360004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accent1"/>
                </a:solidFill>
              </a:rPr>
              <a:t>B</a:t>
            </a:r>
          </a:p>
        </p:txBody>
      </p:sp>
      <p:sp>
        <p:nvSpPr>
          <p:cNvPr id="31" name="Tekstvak 30"/>
          <p:cNvSpPr txBox="1"/>
          <p:nvPr/>
        </p:nvSpPr>
        <p:spPr>
          <a:xfrm>
            <a:off x="6366003" y="4311889"/>
            <a:ext cx="374394" cy="360004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accent1"/>
                </a:solidFill>
              </a:rPr>
              <a:t>D</a:t>
            </a:r>
          </a:p>
        </p:txBody>
      </p:sp>
      <p:sp>
        <p:nvSpPr>
          <p:cNvPr id="32" name="Rechthoek 31"/>
          <p:cNvSpPr/>
          <p:nvPr/>
        </p:nvSpPr>
        <p:spPr>
          <a:xfrm>
            <a:off x="7716018" y="1988984"/>
            <a:ext cx="3870043" cy="4680052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err="1">
                <a:solidFill>
                  <a:schemeClr val="bg1"/>
                </a:solidFill>
              </a:rPr>
              <a:t>If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the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Recce</a:t>
            </a:r>
            <a:r>
              <a:rPr lang="nl-BE" dirty="0">
                <a:solidFill>
                  <a:schemeClr val="bg1"/>
                </a:solidFill>
              </a:rPr>
              <a:t> is </a:t>
            </a:r>
            <a:r>
              <a:rPr lang="nl-BE" dirty="0" err="1">
                <a:solidFill>
                  <a:schemeClr val="bg1"/>
                </a:solidFill>
              </a:rPr>
              <a:t>airborne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and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detecting</a:t>
            </a:r>
            <a:r>
              <a:rPr lang="nl-BE" dirty="0">
                <a:solidFill>
                  <a:schemeClr val="bg1"/>
                </a:solidFill>
              </a:rPr>
              <a:t> a target </a:t>
            </a:r>
            <a:r>
              <a:rPr lang="nl-BE" dirty="0" err="1">
                <a:solidFill>
                  <a:schemeClr val="bg1"/>
                </a:solidFill>
              </a:rPr>
              <a:t>from</a:t>
            </a:r>
            <a:r>
              <a:rPr lang="nl-BE" dirty="0">
                <a:solidFill>
                  <a:schemeClr val="bg1"/>
                </a:solidFill>
              </a:rPr>
              <a:t> a </a:t>
            </a:r>
            <a:r>
              <a:rPr lang="nl-BE" dirty="0" err="1">
                <a:solidFill>
                  <a:schemeClr val="bg1"/>
                </a:solidFill>
              </a:rPr>
              <a:t>certain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heigt</a:t>
            </a:r>
            <a:r>
              <a:rPr lang="nl-BE" dirty="0">
                <a:solidFill>
                  <a:schemeClr val="bg1"/>
                </a:solidFill>
              </a:rPr>
              <a:t>, </a:t>
            </a:r>
            <a:r>
              <a:rPr lang="nl-BE" dirty="0" err="1">
                <a:solidFill>
                  <a:schemeClr val="bg1"/>
                </a:solidFill>
              </a:rPr>
              <a:t>the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probability</a:t>
            </a:r>
            <a:r>
              <a:rPr lang="nl-BE" dirty="0">
                <a:solidFill>
                  <a:schemeClr val="bg1"/>
                </a:solidFill>
              </a:rPr>
              <a:t> is </a:t>
            </a:r>
            <a:r>
              <a:rPr lang="nl-BE" dirty="0" err="1">
                <a:solidFill>
                  <a:schemeClr val="bg1"/>
                </a:solidFill>
              </a:rPr>
              <a:t>higher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if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the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angle</a:t>
            </a:r>
            <a:r>
              <a:rPr lang="nl-BE" dirty="0">
                <a:solidFill>
                  <a:schemeClr val="bg1"/>
                </a:solidFill>
              </a:rPr>
              <a:t> is </a:t>
            </a:r>
            <a:r>
              <a:rPr lang="nl-BE" dirty="0" err="1">
                <a:solidFill>
                  <a:schemeClr val="bg1"/>
                </a:solidFill>
              </a:rPr>
              <a:t>bigger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than</a:t>
            </a:r>
            <a:r>
              <a:rPr lang="nl-BE" dirty="0">
                <a:solidFill>
                  <a:schemeClr val="bg1"/>
                </a:solidFill>
              </a:rPr>
              <a:t> 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>
              <a:solidFill>
                <a:schemeClr val="bg1"/>
              </a:solidFill>
            </a:endParaRPr>
          </a:p>
        </p:txBody>
      </p:sp>
      <p:sp>
        <p:nvSpPr>
          <p:cNvPr id="34" name="Tekstvak 33"/>
          <p:cNvSpPr txBox="1"/>
          <p:nvPr/>
        </p:nvSpPr>
        <p:spPr>
          <a:xfrm>
            <a:off x="5105989" y="3158997"/>
            <a:ext cx="1530017" cy="360004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nl-BE" dirty="0">
                <a:solidFill>
                  <a:schemeClr val="bg1"/>
                </a:solidFill>
              </a:rPr>
              <a:t>Accept Range</a:t>
            </a:r>
          </a:p>
        </p:txBody>
      </p:sp>
      <p:cxnSp>
        <p:nvCxnSpPr>
          <p:cNvPr id="36" name="Rechte verbindingslijn 35"/>
          <p:cNvCxnSpPr>
            <a:cxnSpLocks/>
          </p:cNvCxnSpPr>
          <p:nvPr/>
        </p:nvCxnSpPr>
        <p:spPr>
          <a:xfrm>
            <a:off x="695940" y="5229020"/>
            <a:ext cx="5940066" cy="0"/>
          </a:xfrm>
          <a:prstGeom prst="line">
            <a:avLst/>
          </a:prstGeom>
          <a:ln w="50800">
            <a:solidFill>
              <a:schemeClr val="bg1"/>
            </a:solidFill>
            <a:headEnd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kstvak 48"/>
          <p:cNvSpPr txBox="1"/>
          <p:nvPr/>
        </p:nvSpPr>
        <p:spPr>
          <a:xfrm>
            <a:off x="2495960" y="5049018"/>
            <a:ext cx="1440016" cy="270003"/>
          </a:xfrm>
          <a:prstGeom prst="rect">
            <a:avLst/>
          </a:prstGeom>
          <a:solidFill>
            <a:schemeClr val="tx1"/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nl-BE" sz="1200" dirty="0">
                <a:solidFill>
                  <a:schemeClr val="bg1"/>
                </a:solidFill>
              </a:rPr>
              <a:t>GROUND</a:t>
            </a:r>
          </a:p>
        </p:txBody>
      </p:sp>
      <p:sp>
        <p:nvSpPr>
          <p:cNvPr id="39" name="Gedeeltelijke cirkel 38"/>
          <p:cNvSpPr/>
          <p:nvPr/>
        </p:nvSpPr>
        <p:spPr>
          <a:xfrm>
            <a:off x="4475982" y="3429000"/>
            <a:ext cx="3600040" cy="3600040"/>
          </a:xfrm>
          <a:prstGeom prst="pie">
            <a:avLst>
              <a:gd name="adj1" fmla="val 10800000"/>
              <a:gd name="adj2" fmla="val 12011466"/>
            </a:avLst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rtlCol="0" anchor="ctr"/>
          <a:lstStyle/>
          <a:p>
            <a:r>
              <a:rPr lang="nl-BE" sz="2000" b="1" dirty="0">
                <a:solidFill>
                  <a:schemeClr val="accent1"/>
                </a:solidFill>
              </a:rPr>
              <a:t>ANGLE</a:t>
            </a:r>
          </a:p>
          <a:p>
            <a:endParaRPr lang="nl-BE" sz="2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6034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hthoek 43"/>
          <p:cNvSpPr/>
          <p:nvPr/>
        </p:nvSpPr>
        <p:spPr>
          <a:xfrm>
            <a:off x="2847717" y="3158997"/>
            <a:ext cx="9336036" cy="3699003"/>
          </a:xfrm>
          <a:prstGeom prst="rect">
            <a:avLst/>
          </a:prstGeom>
          <a:solidFill>
            <a:schemeClr val="accent3">
              <a:alpha val="50196"/>
            </a:schemeClr>
          </a:solidFill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nl-BE" sz="2000" b="1" dirty="0">
              <a:solidFill>
                <a:schemeClr val="accent1"/>
              </a:solidFill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2855964" y="1808982"/>
            <a:ext cx="9336036" cy="1350015"/>
          </a:xfrm>
          <a:prstGeom prst="rect">
            <a:avLst/>
          </a:prstGeom>
          <a:solidFill>
            <a:schemeClr val="accent3">
              <a:alpha val="50196"/>
            </a:schemeClr>
          </a:solidFill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nl-BE" sz="2000" b="1" dirty="0">
              <a:solidFill>
                <a:schemeClr val="accent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explanation</a:t>
            </a:r>
            <a:r>
              <a:rPr lang="nl-BE" dirty="0"/>
              <a:t> of </a:t>
            </a:r>
            <a:r>
              <a:rPr lang="nl-BE" dirty="0" err="1"/>
              <a:t>symbols</a:t>
            </a:r>
            <a:r>
              <a:rPr lang="nl-BE" dirty="0"/>
              <a:t> </a:t>
            </a:r>
            <a:r>
              <a:rPr lang="nl-BE" dirty="0" err="1"/>
              <a:t>used</a:t>
            </a:r>
            <a:endParaRPr lang="nl-BE" dirty="0"/>
          </a:p>
        </p:txBody>
      </p:sp>
      <p:sp>
        <p:nvSpPr>
          <p:cNvPr id="45" name="Text Box 52"/>
          <p:cNvSpPr txBox="1">
            <a:spLocks noChangeArrowheads="1"/>
          </p:cNvSpPr>
          <p:nvPr/>
        </p:nvSpPr>
        <p:spPr bwMode="auto">
          <a:xfrm>
            <a:off x="3171493" y="2798839"/>
            <a:ext cx="1620532" cy="72000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>
            <a:defPPr>
              <a:defRPr lang="en-US"/>
            </a:defPPr>
            <a:lvl1pPr>
              <a:defRPr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ctr"/>
            <a:r>
              <a:rPr lang="hu-HU" altLang="nl-BE" sz="1800" dirty="0" err="1"/>
              <a:t>Friendly</a:t>
            </a:r>
            <a:r>
              <a:rPr lang="hu-HU" altLang="nl-BE" sz="1800" dirty="0"/>
              <a:t> </a:t>
            </a:r>
            <a:r>
              <a:rPr lang="hu-HU" altLang="nl-BE" sz="1800" dirty="0" err="1"/>
              <a:t>Ground</a:t>
            </a:r>
            <a:endParaRPr lang="en-US" altLang="nl-BE" sz="1800" dirty="0"/>
          </a:p>
        </p:txBody>
      </p:sp>
      <p:sp>
        <p:nvSpPr>
          <p:cNvPr id="46" name="Text Box 53"/>
          <p:cNvSpPr txBox="1">
            <a:spLocks noChangeArrowheads="1"/>
          </p:cNvSpPr>
          <p:nvPr/>
        </p:nvSpPr>
        <p:spPr bwMode="auto">
          <a:xfrm>
            <a:off x="5285991" y="2798839"/>
            <a:ext cx="1620018" cy="72000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>
            <a:defPPr>
              <a:defRPr lang="en-US"/>
            </a:defPPr>
            <a:lvl1pPr>
              <a:defRPr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ctr"/>
            <a:r>
              <a:rPr lang="hu-HU" altLang="nl-BE" sz="1800" dirty="0" err="1"/>
              <a:t>Hostile</a:t>
            </a:r>
            <a:r>
              <a:rPr lang="hu-HU" altLang="nl-BE" sz="1800" dirty="0"/>
              <a:t> </a:t>
            </a:r>
            <a:r>
              <a:rPr lang="hu-HU" altLang="nl-BE" sz="1800" dirty="0" err="1"/>
              <a:t>Ground</a:t>
            </a:r>
            <a:endParaRPr lang="en-US" altLang="nl-BE" sz="1800" dirty="0"/>
          </a:p>
        </p:txBody>
      </p:sp>
      <p:sp>
        <p:nvSpPr>
          <p:cNvPr id="47" name="Text Box 54"/>
          <p:cNvSpPr txBox="1">
            <a:spLocks noChangeArrowheads="1"/>
          </p:cNvSpPr>
          <p:nvPr/>
        </p:nvSpPr>
        <p:spPr bwMode="auto">
          <a:xfrm>
            <a:off x="7446015" y="2798839"/>
            <a:ext cx="1620018" cy="72000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>
            <a:defPPr>
              <a:defRPr lang="en-US"/>
            </a:defPPr>
            <a:lvl1pPr>
              <a:defRPr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ctr"/>
            <a:r>
              <a:rPr lang="hu-HU" altLang="nl-BE" sz="1800" dirty="0" err="1"/>
              <a:t>Friendly</a:t>
            </a:r>
            <a:r>
              <a:rPr lang="hu-HU" altLang="nl-BE" sz="1800" dirty="0"/>
              <a:t> Air</a:t>
            </a:r>
            <a:endParaRPr lang="en-US" altLang="nl-BE" sz="1800" dirty="0"/>
          </a:p>
        </p:txBody>
      </p:sp>
      <p:sp>
        <p:nvSpPr>
          <p:cNvPr id="48" name="Text Box 55"/>
          <p:cNvSpPr txBox="1">
            <a:spLocks noChangeArrowheads="1"/>
          </p:cNvSpPr>
          <p:nvPr/>
        </p:nvSpPr>
        <p:spPr bwMode="auto">
          <a:xfrm>
            <a:off x="9606039" y="2798993"/>
            <a:ext cx="1620018" cy="72000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>
            <a:defPPr>
              <a:defRPr lang="en-US"/>
            </a:defPPr>
            <a:lvl1pPr>
              <a:defRPr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ctr"/>
            <a:r>
              <a:rPr lang="hu-HU" altLang="nl-BE" sz="1800" dirty="0" err="1"/>
              <a:t>Hostile</a:t>
            </a:r>
            <a:r>
              <a:rPr lang="hu-HU" altLang="nl-BE" sz="1800" dirty="0"/>
              <a:t> Air</a:t>
            </a:r>
            <a:endParaRPr lang="en-US" altLang="nl-BE" sz="1800" dirty="0"/>
          </a:p>
        </p:txBody>
      </p:sp>
      <p:sp>
        <p:nvSpPr>
          <p:cNvPr id="49" name="Text Box 56"/>
          <p:cNvSpPr txBox="1">
            <a:spLocks noChangeArrowheads="1"/>
          </p:cNvSpPr>
          <p:nvPr/>
        </p:nvSpPr>
        <p:spPr bwMode="auto">
          <a:xfrm>
            <a:off x="3171750" y="3879005"/>
            <a:ext cx="1620018" cy="72000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>
            <a:defPPr>
              <a:defRPr lang="en-US"/>
            </a:defPPr>
            <a:lvl1pPr>
              <a:defRPr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ctr"/>
            <a:r>
              <a:rPr lang="hu-HU" altLang="nl-BE" sz="1800" dirty="0"/>
              <a:t>Military </a:t>
            </a:r>
            <a:r>
              <a:rPr lang="hu-HU" altLang="nl-BE" sz="1800" dirty="0" err="1"/>
              <a:t>Helicopter</a:t>
            </a:r>
            <a:endParaRPr lang="en-US" altLang="nl-BE" sz="1800" dirty="0"/>
          </a:p>
        </p:txBody>
      </p:sp>
      <p:sp>
        <p:nvSpPr>
          <p:cNvPr id="50" name="Text Box 57"/>
          <p:cNvSpPr txBox="1">
            <a:spLocks noChangeArrowheads="1"/>
          </p:cNvSpPr>
          <p:nvPr/>
        </p:nvSpPr>
        <p:spPr bwMode="auto">
          <a:xfrm>
            <a:off x="5285991" y="3879005"/>
            <a:ext cx="1620017" cy="72000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>
            <a:defPPr>
              <a:defRPr lang="en-US"/>
            </a:defPPr>
            <a:lvl1pPr>
              <a:defRPr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ctr"/>
            <a:r>
              <a:rPr lang="hu-HU" altLang="nl-BE" sz="1800" dirty="0"/>
              <a:t>Military Fixed-Wing</a:t>
            </a:r>
          </a:p>
        </p:txBody>
      </p:sp>
      <p:sp>
        <p:nvSpPr>
          <p:cNvPr id="51" name="Text Box 58"/>
          <p:cNvSpPr txBox="1">
            <a:spLocks noChangeArrowheads="1"/>
          </p:cNvSpPr>
          <p:nvPr/>
        </p:nvSpPr>
        <p:spPr bwMode="auto">
          <a:xfrm>
            <a:off x="7446015" y="3879005"/>
            <a:ext cx="1620018" cy="72000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>
            <a:defPPr>
              <a:defRPr lang="en-US"/>
            </a:defPPr>
            <a:lvl1pPr>
              <a:defRPr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ctr"/>
            <a:r>
              <a:rPr lang="hu-HU" altLang="nl-BE" sz="1800" dirty="0"/>
              <a:t>Anti Tank</a:t>
            </a:r>
            <a:endParaRPr lang="en-US" altLang="nl-BE" sz="1800" dirty="0"/>
          </a:p>
        </p:txBody>
      </p:sp>
      <p:sp>
        <p:nvSpPr>
          <p:cNvPr id="52" name="Text Box 59"/>
          <p:cNvSpPr txBox="1">
            <a:spLocks noChangeArrowheads="1"/>
          </p:cNvSpPr>
          <p:nvPr/>
        </p:nvSpPr>
        <p:spPr bwMode="auto">
          <a:xfrm>
            <a:off x="9606039" y="3879005"/>
            <a:ext cx="1620018" cy="45000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>
            <a:defPPr>
              <a:defRPr lang="en-US"/>
            </a:defPPr>
            <a:lvl1pPr>
              <a:defRPr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ctr"/>
            <a:r>
              <a:rPr lang="en-US" altLang="nl-BE" sz="1800" dirty="0"/>
              <a:t>Recon</a:t>
            </a:r>
          </a:p>
        </p:txBody>
      </p:sp>
      <p:sp>
        <p:nvSpPr>
          <p:cNvPr id="53" name="Text Box 60"/>
          <p:cNvSpPr txBox="1">
            <a:spLocks noChangeArrowheads="1"/>
          </p:cNvSpPr>
          <p:nvPr/>
        </p:nvSpPr>
        <p:spPr bwMode="auto">
          <a:xfrm>
            <a:off x="3171750" y="4959017"/>
            <a:ext cx="1620018" cy="72000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>
            <a:defPPr>
              <a:defRPr lang="en-US"/>
            </a:defPPr>
            <a:lvl1pPr>
              <a:defRPr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ctr"/>
            <a:r>
              <a:rPr lang="hu-HU" altLang="nl-BE" sz="1800" dirty="0" err="1"/>
              <a:t>Armored</a:t>
            </a:r>
            <a:endParaRPr lang="en-US" altLang="nl-BE" sz="1800" dirty="0"/>
          </a:p>
        </p:txBody>
      </p:sp>
      <p:sp>
        <p:nvSpPr>
          <p:cNvPr id="54" name="Text Box 61"/>
          <p:cNvSpPr txBox="1">
            <a:spLocks noChangeArrowheads="1"/>
          </p:cNvSpPr>
          <p:nvPr/>
        </p:nvSpPr>
        <p:spPr bwMode="auto">
          <a:xfrm>
            <a:off x="5285991" y="4959017"/>
            <a:ext cx="1620018" cy="72000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>
            <a:defPPr>
              <a:defRPr lang="en-US"/>
            </a:defPPr>
            <a:lvl1pPr>
              <a:defRPr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ctr"/>
            <a:r>
              <a:rPr lang="hu-HU" altLang="nl-BE" sz="1800" dirty="0"/>
              <a:t>Anti Air</a:t>
            </a:r>
            <a:endParaRPr lang="en-US" altLang="nl-BE" sz="1800" dirty="0"/>
          </a:p>
        </p:txBody>
      </p:sp>
      <p:sp>
        <p:nvSpPr>
          <p:cNvPr id="55" name="Text Box 62"/>
          <p:cNvSpPr txBox="1">
            <a:spLocks noChangeArrowheads="1"/>
          </p:cNvSpPr>
          <p:nvPr/>
        </p:nvSpPr>
        <p:spPr bwMode="auto">
          <a:xfrm>
            <a:off x="7446015" y="4959017"/>
            <a:ext cx="1620018" cy="54000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>
            <a:defPPr>
              <a:defRPr lang="en-US"/>
            </a:defPPr>
            <a:lvl1pPr>
              <a:defRPr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ctr"/>
            <a:r>
              <a:rPr lang="hu-HU" altLang="nl-BE" sz="1800" dirty="0" err="1"/>
              <a:t>Artillery</a:t>
            </a:r>
            <a:endParaRPr lang="en-US" altLang="nl-BE" sz="1800" dirty="0"/>
          </a:p>
        </p:txBody>
      </p:sp>
      <p:sp>
        <p:nvSpPr>
          <p:cNvPr id="56" name="Text Box 63"/>
          <p:cNvSpPr txBox="1">
            <a:spLocks noChangeArrowheads="1"/>
          </p:cNvSpPr>
          <p:nvPr/>
        </p:nvSpPr>
        <p:spPr bwMode="auto">
          <a:xfrm>
            <a:off x="9606039" y="4956465"/>
            <a:ext cx="1620018" cy="72000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>
            <a:defPPr>
              <a:defRPr lang="en-US"/>
            </a:defPPr>
            <a:lvl1pPr>
              <a:defRPr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ctr"/>
            <a:r>
              <a:rPr lang="hu-HU" altLang="nl-BE" sz="1800" dirty="0" err="1"/>
              <a:t>Infantry</a:t>
            </a:r>
            <a:endParaRPr lang="en-US" altLang="nl-BE" sz="1800" dirty="0"/>
          </a:p>
        </p:txBody>
      </p:sp>
      <p:sp>
        <p:nvSpPr>
          <p:cNvPr id="3" name="Rectangle 2"/>
          <p:cNvSpPr/>
          <p:nvPr/>
        </p:nvSpPr>
        <p:spPr>
          <a:xfrm>
            <a:off x="3485971" y="2078985"/>
            <a:ext cx="900010" cy="540005"/>
          </a:xfrm>
          <a:prstGeom prst="rect">
            <a:avLst/>
          </a:prstGeom>
          <a:solidFill>
            <a:srgbClr val="80FEFF"/>
          </a:solidFill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 rot="18900000">
            <a:off x="5777798" y="2030787"/>
            <a:ext cx="636404" cy="636403"/>
          </a:xfrm>
          <a:prstGeom prst="rect">
            <a:avLst/>
          </a:prstGeom>
          <a:solidFill>
            <a:srgbClr val="FF8080"/>
          </a:solidFill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5" name="Rectangle 4"/>
          <p:cNvSpPr/>
          <p:nvPr/>
        </p:nvSpPr>
        <p:spPr>
          <a:xfrm>
            <a:off x="10056044" y="1988984"/>
            <a:ext cx="720007" cy="720008"/>
          </a:xfrm>
          <a:custGeom>
            <a:avLst/>
            <a:gdLst>
              <a:gd name="connsiteX0" fmla="*/ 0 w 540006"/>
              <a:gd name="connsiteY0" fmla="*/ 0 h 540006"/>
              <a:gd name="connsiteX1" fmla="*/ 540006 w 540006"/>
              <a:gd name="connsiteY1" fmla="*/ 0 h 540006"/>
              <a:gd name="connsiteX2" fmla="*/ 540006 w 540006"/>
              <a:gd name="connsiteY2" fmla="*/ 540006 h 540006"/>
              <a:gd name="connsiteX3" fmla="*/ 0 w 540006"/>
              <a:gd name="connsiteY3" fmla="*/ 540006 h 540006"/>
              <a:gd name="connsiteX4" fmla="*/ 0 w 540006"/>
              <a:gd name="connsiteY4" fmla="*/ 0 h 540006"/>
              <a:gd name="connsiteX0" fmla="*/ 0 w 540006"/>
              <a:gd name="connsiteY0" fmla="*/ 939 h 540945"/>
              <a:gd name="connsiteX1" fmla="*/ 276676 w 540006"/>
              <a:gd name="connsiteY1" fmla="*/ 0 h 540945"/>
              <a:gd name="connsiteX2" fmla="*/ 540006 w 540006"/>
              <a:gd name="connsiteY2" fmla="*/ 939 h 540945"/>
              <a:gd name="connsiteX3" fmla="*/ 540006 w 540006"/>
              <a:gd name="connsiteY3" fmla="*/ 540945 h 540945"/>
              <a:gd name="connsiteX4" fmla="*/ 0 w 540006"/>
              <a:gd name="connsiteY4" fmla="*/ 540945 h 540945"/>
              <a:gd name="connsiteX5" fmla="*/ 0 w 540006"/>
              <a:gd name="connsiteY5" fmla="*/ 939 h 540945"/>
              <a:gd name="connsiteX0" fmla="*/ 0 w 540006"/>
              <a:gd name="connsiteY0" fmla="*/ 268728 h 808734"/>
              <a:gd name="connsiteX1" fmla="*/ 279941 w 540006"/>
              <a:gd name="connsiteY1" fmla="*/ 0 h 808734"/>
              <a:gd name="connsiteX2" fmla="*/ 540006 w 540006"/>
              <a:gd name="connsiteY2" fmla="*/ 268728 h 808734"/>
              <a:gd name="connsiteX3" fmla="*/ 540006 w 540006"/>
              <a:gd name="connsiteY3" fmla="*/ 808734 h 808734"/>
              <a:gd name="connsiteX4" fmla="*/ 0 w 540006"/>
              <a:gd name="connsiteY4" fmla="*/ 808734 h 808734"/>
              <a:gd name="connsiteX5" fmla="*/ 0 w 540006"/>
              <a:gd name="connsiteY5" fmla="*/ 268728 h 808734"/>
              <a:gd name="connsiteX0" fmla="*/ 0 w 631446"/>
              <a:gd name="connsiteY0" fmla="*/ 808734 h 900174"/>
              <a:gd name="connsiteX1" fmla="*/ 0 w 631446"/>
              <a:gd name="connsiteY1" fmla="*/ 268728 h 900174"/>
              <a:gd name="connsiteX2" fmla="*/ 279941 w 631446"/>
              <a:gd name="connsiteY2" fmla="*/ 0 h 900174"/>
              <a:gd name="connsiteX3" fmla="*/ 540006 w 631446"/>
              <a:gd name="connsiteY3" fmla="*/ 268728 h 900174"/>
              <a:gd name="connsiteX4" fmla="*/ 631446 w 631446"/>
              <a:gd name="connsiteY4" fmla="*/ 900174 h 900174"/>
              <a:gd name="connsiteX0" fmla="*/ 0 w 562866"/>
              <a:gd name="connsiteY0" fmla="*/ 808734 h 834860"/>
              <a:gd name="connsiteX1" fmla="*/ 0 w 562866"/>
              <a:gd name="connsiteY1" fmla="*/ 268728 h 834860"/>
              <a:gd name="connsiteX2" fmla="*/ 279941 w 562866"/>
              <a:gd name="connsiteY2" fmla="*/ 0 h 834860"/>
              <a:gd name="connsiteX3" fmla="*/ 540006 w 562866"/>
              <a:gd name="connsiteY3" fmla="*/ 268728 h 834860"/>
              <a:gd name="connsiteX4" fmla="*/ 562866 w 562866"/>
              <a:gd name="connsiteY4" fmla="*/ 834860 h 834860"/>
              <a:gd name="connsiteX0" fmla="*/ 0 w 553068"/>
              <a:gd name="connsiteY0" fmla="*/ 808734 h 815266"/>
              <a:gd name="connsiteX1" fmla="*/ 0 w 553068"/>
              <a:gd name="connsiteY1" fmla="*/ 268728 h 815266"/>
              <a:gd name="connsiteX2" fmla="*/ 279941 w 553068"/>
              <a:gd name="connsiteY2" fmla="*/ 0 h 815266"/>
              <a:gd name="connsiteX3" fmla="*/ 540006 w 553068"/>
              <a:gd name="connsiteY3" fmla="*/ 268728 h 815266"/>
              <a:gd name="connsiteX4" fmla="*/ 553068 w 553068"/>
              <a:gd name="connsiteY4" fmla="*/ 815266 h 815266"/>
              <a:gd name="connsiteX0" fmla="*/ 0 w 540006"/>
              <a:gd name="connsiteY0" fmla="*/ 808734 h 815266"/>
              <a:gd name="connsiteX1" fmla="*/ 0 w 540006"/>
              <a:gd name="connsiteY1" fmla="*/ 268728 h 815266"/>
              <a:gd name="connsiteX2" fmla="*/ 279941 w 540006"/>
              <a:gd name="connsiteY2" fmla="*/ 0 h 815266"/>
              <a:gd name="connsiteX3" fmla="*/ 540006 w 540006"/>
              <a:gd name="connsiteY3" fmla="*/ 268728 h 815266"/>
              <a:gd name="connsiteX4" fmla="*/ 540005 w 540006"/>
              <a:gd name="connsiteY4" fmla="*/ 815266 h 815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006" h="815266">
                <a:moveTo>
                  <a:pt x="0" y="808734"/>
                </a:moveTo>
                <a:lnTo>
                  <a:pt x="0" y="268728"/>
                </a:lnTo>
                <a:lnTo>
                  <a:pt x="279941" y="0"/>
                </a:lnTo>
                <a:lnTo>
                  <a:pt x="540006" y="268728"/>
                </a:lnTo>
                <a:cubicBezTo>
                  <a:pt x="540006" y="448730"/>
                  <a:pt x="540005" y="815266"/>
                  <a:pt x="540005" y="815266"/>
                </a:cubicBezTo>
              </a:path>
            </a:pathLst>
          </a:custGeom>
          <a:solidFill>
            <a:srgbClr val="FF8080"/>
          </a:solidFill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6" name="Rectangle 5"/>
          <p:cNvSpPr/>
          <p:nvPr/>
        </p:nvSpPr>
        <p:spPr>
          <a:xfrm>
            <a:off x="7896019" y="1988984"/>
            <a:ext cx="720009" cy="720008"/>
          </a:xfrm>
          <a:custGeom>
            <a:avLst/>
            <a:gdLst>
              <a:gd name="connsiteX0" fmla="*/ 0 w 720008"/>
              <a:gd name="connsiteY0" fmla="*/ 0 h 540006"/>
              <a:gd name="connsiteX1" fmla="*/ 720008 w 720008"/>
              <a:gd name="connsiteY1" fmla="*/ 0 h 540006"/>
              <a:gd name="connsiteX2" fmla="*/ 720008 w 720008"/>
              <a:gd name="connsiteY2" fmla="*/ 540006 h 540006"/>
              <a:gd name="connsiteX3" fmla="*/ 0 w 720008"/>
              <a:gd name="connsiteY3" fmla="*/ 540006 h 540006"/>
              <a:gd name="connsiteX4" fmla="*/ 0 w 720008"/>
              <a:gd name="connsiteY4" fmla="*/ 0 h 540006"/>
              <a:gd name="connsiteX0" fmla="*/ 0 w 720008"/>
              <a:gd name="connsiteY0" fmla="*/ 540006 h 540006"/>
              <a:gd name="connsiteX1" fmla="*/ 720008 w 720008"/>
              <a:gd name="connsiteY1" fmla="*/ 0 h 540006"/>
              <a:gd name="connsiteX2" fmla="*/ 720008 w 720008"/>
              <a:gd name="connsiteY2" fmla="*/ 540006 h 540006"/>
              <a:gd name="connsiteX3" fmla="*/ 0 w 720008"/>
              <a:gd name="connsiteY3" fmla="*/ 540006 h 540006"/>
              <a:gd name="connsiteX0" fmla="*/ 0 w 720008"/>
              <a:gd name="connsiteY0" fmla="*/ 549531 h 549531"/>
              <a:gd name="connsiteX1" fmla="*/ 339008 w 720008"/>
              <a:gd name="connsiteY1" fmla="*/ 0 h 549531"/>
              <a:gd name="connsiteX2" fmla="*/ 720008 w 720008"/>
              <a:gd name="connsiteY2" fmla="*/ 549531 h 549531"/>
              <a:gd name="connsiteX3" fmla="*/ 0 w 720008"/>
              <a:gd name="connsiteY3" fmla="*/ 549531 h 549531"/>
              <a:gd name="connsiteX0" fmla="*/ 0 w 811448"/>
              <a:gd name="connsiteY0" fmla="*/ 549531 h 640971"/>
              <a:gd name="connsiteX1" fmla="*/ 339008 w 811448"/>
              <a:gd name="connsiteY1" fmla="*/ 0 h 640971"/>
              <a:gd name="connsiteX2" fmla="*/ 811448 w 811448"/>
              <a:gd name="connsiteY2" fmla="*/ 640971 h 640971"/>
              <a:gd name="connsiteX0" fmla="*/ 0 w 659048"/>
              <a:gd name="connsiteY0" fmla="*/ 549531 h 549531"/>
              <a:gd name="connsiteX1" fmla="*/ 339008 w 659048"/>
              <a:gd name="connsiteY1" fmla="*/ 0 h 549531"/>
              <a:gd name="connsiteX2" fmla="*/ 659048 w 659048"/>
              <a:gd name="connsiteY2" fmla="*/ 536196 h 549531"/>
              <a:gd name="connsiteX0" fmla="*/ 0 w 716198"/>
              <a:gd name="connsiteY0" fmla="*/ 549531 h 555246"/>
              <a:gd name="connsiteX1" fmla="*/ 339008 w 716198"/>
              <a:gd name="connsiteY1" fmla="*/ 0 h 555246"/>
              <a:gd name="connsiteX2" fmla="*/ 716198 w 716198"/>
              <a:gd name="connsiteY2" fmla="*/ 555246 h 555246"/>
              <a:gd name="connsiteX0" fmla="*/ 0 w 716198"/>
              <a:gd name="connsiteY0" fmla="*/ 549531 h 555246"/>
              <a:gd name="connsiteX1" fmla="*/ 339008 w 716198"/>
              <a:gd name="connsiteY1" fmla="*/ 0 h 555246"/>
              <a:gd name="connsiteX2" fmla="*/ 716198 w 716198"/>
              <a:gd name="connsiteY2" fmla="*/ 555246 h 555246"/>
              <a:gd name="connsiteX0" fmla="*/ 0 w 716198"/>
              <a:gd name="connsiteY0" fmla="*/ 549531 h 555246"/>
              <a:gd name="connsiteX1" fmla="*/ 339008 w 716198"/>
              <a:gd name="connsiteY1" fmla="*/ 0 h 555246"/>
              <a:gd name="connsiteX2" fmla="*/ 716198 w 716198"/>
              <a:gd name="connsiteY2" fmla="*/ 555246 h 555246"/>
              <a:gd name="connsiteX0" fmla="*/ 12 w 716210"/>
              <a:gd name="connsiteY0" fmla="*/ 549531 h 555246"/>
              <a:gd name="connsiteX1" fmla="*/ 339020 w 716210"/>
              <a:gd name="connsiteY1" fmla="*/ 0 h 555246"/>
              <a:gd name="connsiteX2" fmla="*/ 716210 w 716210"/>
              <a:gd name="connsiteY2" fmla="*/ 555246 h 555246"/>
              <a:gd name="connsiteX0" fmla="*/ 12 w 716210"/>
              <a:gd name="connsiteY0" fmla="*/ 549531 h 555246"/>
              <a:gd name="connsiteX1" fmla="*/ 339020 w 716210"/>
              <a:gd name="connsiteY1" fmla="*/ 0 h 555246"/>
              <a:gd name="connsiteX2" fmla="*/ 716210 w 716210"/>
              <a:gd name="connsiteY2" fmla="*/ 555246 h 555246"/>
              <a:gd name="connsiteX0" fmla="*/ 36 w 716234"/>
              <a:gd name="connsiteY0" fmla="*/ 549531 h 555246"/>
              <a:gd name="connsiteX1" fmla="*/ 339044 w 716234"/>
              <a:gd name="connsiteY1" fmla="*/ 0 h 555246"/>
              <a:gd name="connsiteX2" fmla="*/ 716234 w 716234"/>
              <a:gd name="connsiteY2" fmla="*/ 555246 h 555246"/>
              <a:gd name="connsiteX0" fmla="*/ 35 w 716233"/>
              <a:gd name="connsiteY0" fmla="*/ 549532 h 555247"/>
              <a:gd name="connsiteX1" fmla="*/ 339043 w 716233"/>
              <a:gd name="connsiteY1" fmla="*/ 1 h 555247"/>
              <a:gd name="connsiteX2" fmla="*/ 716233 w 716233"/>
              <a:gd name="connsiteY2" fmla="*/ 555247 h 555247"/>
              <a:gd name="connsiteX0" fmla="*/ 11 w 716209"/>
              <a:gd name="connsiteY0" fmla="*/ 549532 h 555247"/>
              <a:gd name="connsiteX1" fmla="*/ 339019 w 716209"/>
              <a:gd name="connsiteY1" fmla="*/ 1 h 555247"/>
              <a:gd name="connsiteX2" fmla="*/ 716209 w 716209"/>
              <a:gd name="connsiteY2" fmla="*/ 555247 h 555247"/>
              <a:gd name="connsiteX0" fmla="*/ 11 w 716209"/>
              <a:gd name="connsiteY0" fmla="*/ 549532 h 555247"/>
              <a:gd name="connsiteX1" fmla="*/ 339019 w 716209"/>
              <a:gd name="connsiteY1" fmla="*/ 1 h 555247"/>
              <a:gd name="connsiteX2" fmla="*/ 716209 w 716209"/>
              <a:gd name="connsiteY2" fmla="*/ 555247 h 555247"/>
              <a:gd name="connsiteX0" fmla="*/ 11 w 716209"/>
              <a:gd name="connsiteY0" fmla="*/ 549532 h 555247"/>
              <a:gd name="connsiteX1" fmla="*/ 339019 w 716209"/>
              <a:gd name="connsiteY1" fmla="*/ 1 h 555247"/>
              <a:gd name="connsiteX2" fmla="*/ 716209 w 716209"/>
              <a:gd name="connsiteY2" fmla="*/ 555247 h 555247"/>
              <a:gd name="connsiteX0" fmla="*/ 11 w 716209"/>
              <a:gd name="connsiteY0" fmla="*/ 549532 h 555247"/>
              <a:gd name="connsiteX1" fmla="*/ 339019 w 716209"/>
              <a:gd name="connsiteY1" fmla="*/ 1 h 555247"/>
              <a:gd name="connsiteX2" fmla="*/ 716209 w 716209"/>
              <a:gd name="connsiteY2" fmla="*/ 555247 h 555247"/>
              <a:gd name="connsiteX0" fmla="*/ 11 w 716209"/>
              <a:gd name="connsiteY0" fmla="*/ 549532 h 555247"/>
              <a:gd name="connsiteX1" fmla="*/ 339019 w 716209"/>
              <a:gd name="connsiteY1" fmla="*/ 1 h 555247"/>
              <a:gd name="connsiteX2" fmla="*/ 716209 w 716209"/>
              <a:gd name="connsiteY2" fmla="*/ 555247 h 555247"/>
              <a:gd name="connsiteX0" fmla="*/ 11 w 716209"/>
              <a:gd name="connsiteY0" fmla="*/ 549532 h 555247"/>
              <a:gd name="connsiteX1" fmla="*/ 339019 w 716209"/>
              <a:gd name="connsiteY1" fmla="*/ 1 h 555247"/>
              <a:gd name="connsiteX2" fmla="*/ 716209 w 716209"/>
              <a:gd name="connsiteY2" fmla="*/ 555247 h 555247"/>
              <a:gd name="connsiteX0" fmla="*/ 11 w 716209"/>
              <a:gd name="connsiteY0" fmla="*/ 549534 h 555249"/>
              <a:gd name="connsiteX1" fmla="*/ 339019 w 716209"/>
              <a:gd name="connsiteY1" fmla="*/ 3 h 555249"/>
              <a:gd name="connsiteX2" fmla="*/ 716209 w 716209"/>
              <a:gd name="connsiteY2" fmla="*/ 555249 h 555249"/>
              <a:gd name="connsiteX0" fmla="*/ 9 w 716207"/>
              <a:gd name="connsiteY0" fmla="*/ 551614 h 557329"/>
              <a:gd name="connsiteX1" fmla="*/ 362830 w 716207"/>
              <a:gd name="connsiteY1" fmla="*/ 3 h 557329"/>
              <a:gd name="connsiteX2" fmla="*/ 716207 w 716207"/>
              <a:gd name="connsiteY2" fmla="*/ 557329 h 557329"/>
              <a:gd name="connsiteX0" fmla="*/ 9 w 716207"/>
              <a:gd name="connsiteY0" fmla="*/ 551614 h 557329"/>
              <a:gd name="connsiteX1" fmla="*/ 346161 w 716207"/>
              <a:gd name="connsiteY1" fmla="*/ 3 h 557329"/>
              <a:gd name="connsiteX2" fmla="*/ 716207 w 716207"/>
              <a:gd name="connsiteY2" fmla="*/ 557329 h 557329"/>
              <a:gd name="connsiteX0" fmla="*/ 9 w 716207"/>
              <a:gd name="connsiteY0" fmla="*/ 551614 h 557329"/>
              <a:gd name="connsiteX1" fmla="*/ 353305 w 716207"/>
              <a:gd name="connsiteY1" fmla="*/ 3 h 557329"/>
              <a:gd name="connsiteX2" fmla="*/ 716207 w 716207"/>
              <a:gd name="connsiteY2" fmla="*/ 557329 h 557329"/>
              <a:gd name="connsiteX0" fmla="*/ 9 w 716207"/>
              <a:gd name="connsiteY0" fmla="*/ 551613 h 557328"/>
              <a:gd name="connsiteX1" fmla="*/ 353305 w 716207"/>
              <a:gd name="connsiteY1" fmla="*/ 2 h 557328"/>
              <a:gd name="connsiteX2" fmla="*/ 716207 w 716207"/>
              <a:gd name="connsiteY2" fmla="*/ 557328 h 557328"/>
              <a:gd name="connsiteX0" fmla="*/ 19 w 716217"/>
              <a:gd name="connsiteY0" fmla="*/ 551663 h 557378"/>
              <a:gd name="connsiteX1" fmla="*/ 353315 w 716217"/>
              <a:gd name="connsiteY1" fmla="*/ 52 h 557378"/>
              <a:gd name="connsiteX2" fmla="*/ 716217 w 716217"/>
              <a:gd name="connsiteY2" fmla="*/ 557378 h 557378"/>
              <a:gd name="connsiteX0" fmla="*/ 8 w 716206"/>
              <a:gd name="connsiteY0" fmla="*/ 551613 h 557328"/>
              <a:gd name="connsiteX1" fmla="*/ 353304 w 716206"/>
              <a:gd name="connsiteY1" fmla="*/ 2 h 557328"/>
              <a:gd name="connsiteX2" fmla="*/ 716206 w 716206"/>
              <a:gd name="connsiteY2" fmla="*/ 557328 h 557328"/>
              <a:gd name="connsiteX0" fmla="*/ 8 w 716206"/>
              <a:gd name="connsiteY0" fmla="*/ 551613 h 557328"/>
              <a:gd name="connsiteX1" fmla="*/ 353304 w 716206"/>
              <a:gd name="connsiteY1" fmla="*/ 2 h 557328"/>
              <a:gd name="connsiteX2" fmla="*/ 716206 w 716206"/>
              <a:gd name="connsiteY2" fmla="*/ 557328 h 557328"/>
              <a:gd name="connsiteX0" fmla="*/ 8 w 716206"/>
              <a:gd name="connsiteY0" fmla="*/ 551613 h 557328"/>
              <a:gd name="connsiteX1" fmla="*/ 353304 w 716206"/>
              <a:gd name="connsiteY1" fmla="*/ 2 h 557328"/>
              <a:gd name="connsiteX2" fmla="*/ 716206 w 716206"/>
              <a:gd name="connsiteY2" fmla="*/ 557328 h 557328"/>
              <a:gd name="connsiteX0" fmla="*/ 8 w 716206"/>
              <a:gd name="connsiteY0" fmla="*/ 553693 h 559408"/>
              <a:gd name="connsiteX1" fmla="*/ 367592 w 716206"/>
              <a:gd name="connsiteY1" fmla="*/ 1 h 559408"/>
              <a:gd name="connsiteX2" fmla="*/ 716206 w 716206"/>
              <a:gd name="connsiteY2" fmla="*/ 559408 h 559408"/>
              <a:gd name="connsiteX0" fmla="*/ 8 w 716206"/>
              <a:gd name="connsiteY0" fmla="*/ 553694 h 559409"/>
              <a:gd name="connsiteX1" fmla="*/ 367592 w 716206"/>
              <a:gd name="connsiteY1" fmla="*/ 2 h 559409"/>
              <a:gd name="connsiteX2" fmla="*/ 716206 w 716206"/>
              <a:gd name="connsiteY2" fmla="*/ 559409 h 559409"/>
              <a:gd name="connsiteX0" fmla="*/ 8 w 716206"/>
              <a:gd name="connsiteY0" fmla="*/ 553694 h 559409"/>
              <a:gd name="connsiteX1" fmla="*/ 360448 w 716206"/>
              <a:gd name="connsiteY1" fmla="*/ 2 h 559409"/>
              <a:gd name="connsiteX2" fmla="*/ 716206 w 716206"/>
              <a:gd name="connsiteY2" fmla="*/ 559409 h 559409"/>
              <a:gd name="connsiteX0" fmla="*/ 0 w 716198"/>
              <a:gd name="connsiteY0" fmla="*/ 553694 h 559409"/>
              <a:gd name="connsiteX1" fmla="*/ 360440 w 716198"/>
              <a:gd name="connsiteY1" fmla="*/ 2 h 559409"/>
              <a:gd name="connsiteX2" fmla="*/ 716198 w 716198"/>
              <a:gd name="connsiteY2" fmla="*/ 559409 h 559409"/>
              <a:gd name="connsiteX0" fmla="*/ 0 w 716199"/>
              <a:gd name="connsiteY0" fmla="*/ 553696 h 559411"/>
              <a:gd name="connsiteX1" fmla="*/ 360440 w 716199"/>
              <a:gd name="connsiteY1" fmla="*/ 4 h 559411"/>
              <a:gd name="connsiteX2" fmla="*/ 716198 w 716199"/>
              <a:gd name="connsiteY2" fmla="*/ 559411 h 559411"/>
              <a:gd name="connsiteX0" fmla="*/ 0 w 716199"/>
              <a:gd name="connsiteY0" fmla="*/ 553697 h 559412"/>
              <a:gd name="connsiteX1" fmla="*/ 360440 w 716199"/>
              <a:gd name="connsiteY1" fmla="*/ 5 h 559412"/>
              <a:gd name="connsiteX2" fmla="*/ 716198 w 716199"/>
              <a:gd name="connsiteY2" fmla="*/ 559412 h 55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6199" h="559412">
                <a:moveTo>
                  <a:pt x="0" y="553697"/>
                </a:moveTo>
                <a:cubicBezTo>
                  <a:pt x="5846" y="172937"/>
                  <a:pt x="168856" y="-747"/>
                  <a:pt x="360440" y="5"/>
                </a:cubicBezTo>
                <a:cubicBezTo>
                  <a:pt x="565530" y="-1122"/>
                  <a:pt x="716674" y="178830"/>
                  <a:pt x="716198" y="559412"/>
                </a:cubicBezTo>
              </a:path>
            </a:pathLst>
          </a:custGeom>
          <a:solidFill>
            <a:srgbClr val="80FEFF"/>
          </a:solidFill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Collate 6"/>
          <p:cNvSpPr/>
          <p:nvPr/>
        </p:nvSpPr>
        <p:spPr>
          <a:xfrm rot="5400000">
            <a:off x="3751813" y="3245401"/>
            <a:ext cx="367199" cy="734398"/>
          </a:xfrm>
          <a:prstGeom prst="flowChartCollat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8" name="Flowchart: Collate 67"/>
          <p:cNvSpPr/>
          <p:nvPr/>
        </p:nvSpPr>
        <p:spPr>
          <a:xfrm rot="5400000">
            <a:off x="6020401" y="3119811"/>
            <a:ext cx="384788" cy="953599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500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5000 w 10000"/>
              <a:gd name="connsiteY5" fmla="*/ 5000 h 10000"/>
              <a:gd name="connsiteX6" fmla="*/ 0 w 10000"/>
              <a:gd name="connsiteY6" fmla="*/ 0 h 10000"/>
              <a:gd name="connsiteX0" fmla="*/ 0 w 10000"/>
              <a:gd name="connsiteY0" fmla="*/ 20 h 10020"/>
              <a:gd name="connsiteX1" fmla="*/ 4836 w 10000"/>
              <a:gd name="connsiteY1" fmla="*/ 0 h 10020"/>
              <a:gd name="connsiteX2" fmla="*/ 10000 w 10000"/>
              <a:gd name="connsiteY2" fmla="*/ 20 h 10020"/>
              <a:gd name="connsiteX3" fmla="*/ 5000 w 10000"/>
              <a:gd name="connsiteY3" fmla="*/ 5020 h 10020"/>
              <a:gd name="connsiteX4" fmla="*/ 10000 w 10000"/>
              <a:gd name="connsiteY4" fmla="*/ 10020 h 10020"/>
              <a:gd name="connsiteX5" fmla="*/ 0 w 10000"/>
              <a:gd name="connsiteY5" fmla="*/ 10020 h 10020"/>
              <a:gd name="connsiteX6" fmla="*/ 5000 w 10000"/>
              <a:gd name="connsiteY6" fmla="*/ 5020 h 10020"/>
              <a:gd name="connsiteX7" fmla="*/ 0 w 10000"/>
              <a:gd name="connsiteY7" fmla="*/ 20 h 10020"/>
              <a:gd name="connsiteX0" fmla="*/ 0 w 10000"/>
              <a:gd name="connsiteY0" fmla="*/ 2261 h 12261"/>
              <a:gd name="connsiteX1" fmla="*/ 5085 w 10000"/>
              <a:gd name="connsiteY1" fmla="*/ 0 h 12261"/>
              <a:gd name="connsiteX2" fmla="*/ 10000 w 10000"/>
              <a:gd name="connsiteY2" fmla="*/ 2261 h 12261"/>
              <a:gd name="connsiteX3" fmla="*/ 5000 w 10000"/>
              <a:gd name="connsiteY3" fmla="*/ 7261 h 12261"/>
              <a:gd name="connsiteX4" fmla="*/ 10000 w 10000"/>
              <a:gd name="connsiteY4" fmla="*/ 12261 h 12261"/>
              <a:gd name="connsiteX5" fmla="*/ 0 w 10000"/>
              <a:gd name="connsiteY5" fmla="*/ 12261 h 12261"/>
              <a:gd name="connsiteX6" fmla="*/ 5000 w 10000"/>
              <a:gd name="connsiteY6" fmla="*/ 7261 h 12261"/>
              <a:gd name="connsiteX7" fmla="*/ 0 w 10000"/>
              <a:gd name="connsiteY7" fmla="*/ 2261 h 12261"/>
              <a:gd name="connsiteX0" fmla="*/ 0 w 10000"/>
              <a:gd name="connsiteY0" fmla="*/ 2261 h 12327"/>
              <a:gd name="connsiteX1" fmla="*/ 5085 w 10000"/>
              <a:gd name="connsiteY1" fmla="*/ 0 h 12327"/>
              <a:gd name="connsiteX2" fmla="*/ 10000 w 10000"/>
              <a:gd name="connsiteY2" fmla="*/ 2261 h 12327"/>
              <a:gd name="connsiteX3" fmla="*/ 5000 w 10000"/>
              <a:gd name="connsiteY3" fmla="*/ 7261 h 12327"/>
              <a:gd name="connsiteX4" fmla="*/ 10000 w 10000"/>
              <a:gd name="connsiteY4" fmla="*/ 12261 h 12327"/>
              <a:gd name="connsiteX5" fmla="*/ 4961 w 10000"/>
              <a:gd name="connsiteY5" fmla="*/ 12327 h 12327"/>
              <a:gd name="connsiteX6" fmla="*/ 0 w 10000"/>
              <a:gd name="connsiteY6" fmla="*/ 12261 h 12327"/>
              <a:gd name="connsiteX7" fmla="*/ 5000 w 10000"/>
              <a:gd name="connsiteY7" fmla="*/ 7261 h 12327"/>
              <a:gd name="connsiteX8" fmla="*/ 0 w 10000"/>
              <a:gd name="connsiteY8" fmla="*/ 2261 h 12327"/>
              <a:gd name="connsiteX0" fmla="*/ 0 w 10000"/>
              <a:gd name="connsiteY0" fmla="*/ 2261 h 14070"/>
              <a:gd name="connsiteX1" fmla="*/ 5085 w 10000"/>
              <a:gd name="connsiteY1" fmla="*/ 0 h 14070"/>
              <a:gd name="connsiteX2" fmla="*/ 10000 w 10000"/>
              <a:gd name="connsiteY2" fmla="*/ 2261 h 14070"/>
              <a:gd name="connsiteX3" fmla="*/ 5000 w 10000"/>
              <a:gd name="connsiteY3" fmla="*/ 7261 h 14070"/>
              <a:gd name="connsiteX4" fmla="*/ 10000 w 10000"/>
              <a:gd name="connsiteY4" fmla="*/ 12261 h 14070"/>
              <a:gd name="connsiteX5" fmla="*/ 4836 w 10000"/>
              <a:gd name="connsiteY5" fmla="*/ 14070 h 14070"/>
              <a:gd name="connsiteX6" fmla="*/ 0 w 10000"/>
              <a:gd name="connsiteY6" fmla="*/ 12261 h 14070"/>
              <a:gd name="connsiteX7" fmla="*/ 5000 w 10000"/>
              <a:gd name="connsiteY7" fmla="*/ 7261 h 14070"/>
              <a:gd name="connsiteX8" fmla="*/ 0 w 10000"/>
              <a:gd name="connsiteY8" fmla="*/ 2261 h 14070"/>
              <a:gd name="connsiteX0" fmla="*/ 0 w 10000"/>
              <a:gd name="connsiteY0" fmla="*/ 2261 h 14070"/>
              <a:gd name="connsiteX1" fmla="*/ 5085 w 10000"/>
              <a:gd name="connsiteY1" fmla="*/ 0 h 14070"/>
              <a:gd name="connsiteX2" fmla="*/ 10000 w 10000"/>
              <a:gd name="connsiteY2" fmla="*/ 2261 h 14070"/>
              <a:gd name="connsiteX3" fmla="*/ 5000 w 10000"/>
              <a:gd name="connsiteY3" fmla="*/ 7261 h 14070"/>
              <a:gd name="connsiteX4" fmla="*/ 10000 w 10000"/>
              <a:gd name="connsiteY4" fmla="*/ 12261 h 14070"/>
              <a:gd name="connsiteX5" fmla="*/ 4836 w 10000"/>
              <a:gd name="connsiteY5" fmla="*/ 14070 h 14070"/>
              <a:gd name="connsiteX6" fmla="*/ 0 w 10000"/>
              <a:gd name="connsiteY6" fmla="*/ 12261 h 14070"/>
              <a:gd name="connsiteX7" fmla="*/ 5000 w 10000"/>
              <a:gd name="connsiteY7" fmla="*/ 7261 h 14070"/>
              <a:gd name="connsiteX8" fmla="*/ 0 w 10000"/>
              <a:gd name="connsiteY8" fmla="*/ 2261 h 14070"/>
              <a:gd name="connsiteX0" fmla="*/ 0 w 10000"/>
              <a:gd name="connsiteY0" fmla="*/ 2261 h 14070"/>
              <a:gd name="connsiteX1" fmla="*/ 5085 w 10000"/>
              <a:gd name="connsiteY1" fmla="*/ 0 h 14070"/>
              <a:gd name="connsiteX2" fmla="*/ 10000 w 10000"/>
              <a:gd name="connsiteY2" fmla="*/ 2261 h 14070"/>
              <a:gd name="connsiteX3" fmla="*/ 5000 w 10000"/>
              <a:gd name="connsiteY3" fmla="*/ 7261 h 14070"/>
              <a:gd name="connsiteX4" fmla="*/ 10000 w 10000"/>
              <a:gd name="connsiteY4" fmla="*/ 12261 h 14070"/>
              <a:gd name="connsiteX5" fmla="*/ 4836 w 10000"/>
              <a:gd name="connsiteY5" fmla="*/ 14070 h 14070"/>
              <a:gd name="connsiteX6" fmla="*/ 0 w 10000"/>
              <a:gd name="connsiteY6" fmla="*/ 12261 h 14070"/>
              <a:gd name="connsiteX7" fmla="*/ 5000 w 10000"/>
              <a:gd name="connsiteY7" fmla="*/ 7261 h 14070"/>
              <a:gd name="connsiteX8" fmla="*/ 0 w 10000"/>
              <a:gd name="connsiteY8" fmla="*/ 2261 h 14070"/>
              <a:gd name="connsiteX0" fmla="*/ 0 w 10000"/>
              <a:gd name="connsiteY0" fmla="*/ 2261 h 14070"/>
              <a:gd name="connsiteX1" fmla="*/ 5085 w 10000"/>
              <a:gd name="connsiteY1" fmla="*/ 0 h 14070"/>
              <a:gd name="connsiteX2" fmla="*/ 10000 w 10000"/>
              <a:gd name="connsiteY2" fmla="*/ 2261 h 14070"/>
              <a:gd name="connsiteX3" fmla="*/ 5000 w 10000"/>
              <a:gd name="connsiteY3" fmla="*/ 7261 h 14070"/>
              <a:gd name="connsiteX4" fmla="*/ 10000 w 10000"/>
              <a:gd name="connsiteY4" fmla="*/ 12261 h 14070"/>
              <a:gd name="connsiteX5" fmla="*/ 4836 w 10000"/>
              <a:gd name="connsiteY5" fmla="*/ 14070 h 14070"/>
              <a:gd name="connsiteX6" fmla="*/ 0 w 10000"/>
              <a:gd name="connsiteY6" fmla="*/ 12261 h 14070"/>
              <a:gd name="connsiteX7" fmla="*/ 5000 w 10000"/>
              <a:gd name="connsiteY7" fmla="*/ 7261 h 14070"/>
              <a:gd name="connsiteX8" fmla="*/ 0 w 10000"/>
              <a:gd name="connsiteY8" fmla="*/ 2261 h 14070"/>
              <a:gd name="connsiteX0" fmla="*/ 0 w 10000"/>
              <a:gd name="connsiteY0" fmla="*/ 2261 h 14071"/>
              <a:gd name="connsiteX1" fmla="*/ 5085 w 10000"/>
              <a:gd name="connsiteY1" fmla="*/ 0 h 14071"/>
              <a:gd name="connsiteX2" fmla="*/ 10000 w 10000"/>
              <a:gd name="connsiteY2" fmla="*/ 2261 h 14071"/>
              <a:gd name="connsiteX3" fmla="*/ 5000 w 10000"/>
              <a:gd name="connsiteY3" fmla="*/ 7261 h 14071"/>
              <a:gd name="connsiteX4" fmla="*/ 10000 w 10000"/>
              <a:gd name="connsiteY4" fmla="*/ 12261 h 14071"/>
              <a:gd name="connsiteX5" fmla="*/ 4836 w 10000"/>
              <a:gd name="connsiteY5" fmla="*/ 14070 h 14071"/>
              <a:gd name="connsiteX6" fmla="*/ 0 w 10000"/>
              <a:gd name="connsiteY6" fmla="*/ 12261 h 14071"/>
              <a:gd name="connsiteX7" fmla="*/ 5000 w 10000"/>
              <a:gd name="connsiteY7" fmla="*/ 7261 h 14071"/>
              <a:gd name="connsiteX8" fmla="*/ 0 w 10000"/>
              <a:gd name="connsiteY8" fmla="*/ 2261 h 14071"/>
              <a:gd name="connsiteX0" fmla="*/ 0 w 10000"/>
              <a:gd name="connsiteY0" fmla="*/ 2261 h 14071"/>
              <a:gd name="connsiteX1" fmla="*/ 5085 w 10000"/>
              <a:gd name="connsiteY1" fmla="*/ 0 h 14071"/>
              <a:gd name="connsiteX2" fmla="*/ 10000 w 10000"/>
              <a:gd name="connsiteY2" fmla="*/ 2261 h 14071"/>
              <a:gd name="connsiteX3" fmla="*/ 5000 w 10000"/>
              <a:gd name="connsiteY3" fmla="*/ 7261 h 14071"/>
              <a:gd name="connsiteX4" fmla="*/ 10000 w 10000"/>
              <a:gd name="connsiteY4" fmla="*/ 12261 h 14071"/>
              <a:gd name="connsiteX5" fmla="*/ 4836 w 10000"/>
              <a:gd name="connsiteY5" fmla="*/ 14070 h 14071"/>
              <a:gd name="connsiteX6" fmla="*/ 0 w 10000"/>
              <a:gd name="connsiteY6" fmla="*/ 12261 h 14071"/>
              <a:gd name="connsiteX7" fmla="*/ 5000 w 10000"/>
              <a:gd name="connsiteY7" fmla="*/ 7261 h 14071"/>
              <a:gd name="connsiteX8" fmla="*/ 0 w 10000"/>
              <a:gd name="connsiteY8" fmla="*/ 2261 h 14071"/>
              <a:gd name="connsiteX0" fmla="*/ 0 w 10000"/>
              <a:gd name="connsiteY0" fmla="*/ 2261 h 14071"/>
              <a:gd name="connsiteX1" fmla="*/ 5085 w 10000"/>
              <a:gd name="connsiteY1" fmla="*/ 0 h 14071"/>
              <a:gd name="connsiteX2" fmla="*/ 10000 w 10000"/>
              <a:gd name="connsiteY2" fmla="*/ 2261 h 14071"/>
              <a:gd name="connsiteX3" fmla="*/ 5000 w 10000"/>
              <a:gd name="connsiteY3" fmla="*/ 7261 h 14071"/>
              <a:gd name="connsiteX4" fmla="*/ 10000 w 10000"/>
              <a:gd name="connsiteY4" fmla="*/ 12261 h 14071"/>
              <a:gd name="connsiteX5" fmla="*/ 4836 w 10000"/>
              <a:gd name="connsiteY5" fmla="*/ 14070 h 14071"/>
              <a:gd name="connsiteX6" fmla="*/ 0 w 10000"/>
              <a:gd name="connsiteY6" fmla="*/ 12261 h 14071"/>
              <a:gd name="connsiteX7" fmla="*/ 5000 w 10000"/>
              <a:gd name="connsiteY7" fmla="*/ 7261 h 14071"/>
              <a:gd name="connsiteX8" fmla="*/ 0 w 10000"/>
              <a:gd name="connsiteY8" fmla="*/ 2261 h 14071"/>
              <a:gd name="connsiteX0" fmla="*/ 0 w 10000"/>
              <a:gd name="connsiteY0" fmla="*/ 2261 h 14071"/>
              <a:gd name="connsiteX1" fmla="*/ 5085 w 10000"/>
              <a:gd name="connsiteY1" fmla="*/ 0 h 14071"/>
              <a:gd name="connsiteX2" fmla="*/ 10000 w 10000"/>
              <a:gd name="connsiteY2" fmla="*/ 2261 h 14071"/>
              <a:gd name="connsiteX3" fmla="*/ 5000 w 10000"/>
              <a:gd name="connsiteY3" fmla="*/ 7261 h 14071"/>
              <a:gd name="connsiteX4" fmla="*/ 10000 w 10000"/>
              <a:gd name="connsiteY4" fmla="*/ 12261 h 14071"/>
              <a:gd name="connsiteX5" fmla="*/ 4836 w 10000"/>
              <a:gd name="connsiteY5" fmla="*/ 14070 h 14071"/>
              <a:gd name="connsiteX6" fmla="*/ 0 w 10000"/>
              <a:gd name="connsiteY6" fmla="*/ 12261 h 14071"/>
              <a:gd name="connsiteX7" fmla="*/ 5000 w 10000"/>
              <a:gd name="connsiteY7" fmla="*/ 7261 h 14071"/>
              <a:gd name="connsiteX8" fmla="*/ 0 w 10000"/>
              <a:gd name="connsiteY8" fmla="*/ 2261 h 14071"/>
              <a:gd name="connsiteX0" fmla="*/ 0 w 10000"/>
              <a:gd name="connsiteY0" fmla="*/ 2261 h 14071"/>
              <a:gd name="connsiteX1" fmla="*/ 5085 w 10000"/>
              <a:gd name="connsiteY1" fmla="*/ 0 h 14071"/>
              <a:gd name="connsiteX2" fmla="*/ 10000 w 10000"/>
              <a:gd name="connsiteY2" fmla="*/ 2261 h 14071"/>
              <a:gd name="connsiteX3" fmla="*/ 5000 w 10000"/>
              <a:gd name="connsiteY3" fmla="*/ 7261 h 14071"/>
              <a:gd name="connsiteX4" fmla="*/ 10000 w 10000"/>
              <a:gd name="connsiteY4" fmla="*/ 12261 h 14071"/>
              <a:gd name="connsiteX5" fmla="*/ 4836 w 10000"/>
              <a:gd name="connsiteY5" fmla="*/ 14070 h 14071"/>
              <a:gd name="connsiteX6" fmla="*/ 0 w 10000"/>
              <a:gd name="connsiteY6" fmla="*/ 12261 h 14071"/>
              <a:gd name="connsiteX7" fmla="*/ 5000 w 10000"/>
              <a:gd name="connsiteY7" fmla="*/ 7261 h 14071"/>
              <a:gd name="connsiteX8" fmla="*/ 0 w 10000"/>
              <a:gd name="connsiteY8" fmla="*/ 2261 h 14071"/>
              <a:gd name="connsiteX0" fmla="*/ 0 w 10000"/>
              <a:gd name="connsiteY0" fmla="*/ 2261 h 14071"/>
              <a:gd name="connsiteX1" fmla="*/ 5085 w 10000"/>
              <a:gd name="connsiteY1" fmla="*/ 0 h 14071"/>
              <a:gd name="connsiteX2" fmla="*/ 10000 w 10000"/>
              <a:gd name="connsiteY2" fmla="*/ 2261 h 14071"/>
              <a:gd name="connsiteX3" fmla="*/ 5000 w 10000"/>
              <a:gd name="connsiteY3" fmla="*/ 7261 h 14071"/>
              <a:gd name="connsiteX4" fmla="*/ 10000 w 10000"/>
              <a:gd name="connsiteY4" fmla="*/ 12261 h 14071"/>
              <a:gd name="connsiteX5" fmla="*/ 4836 w 10000"/>
              <a:gd name="connsiteY5" fmla="*/ 14070 h 14071"/>
              <a:gd name="connsiteX6" fmla="*/ 0 w 10000"/>
              <a:gd name="connsiteY6" fmla="*/ 12261 h 14071"/>
              <a:gd name="connsiteX7" fmla="*/ 5000 w 10000"/>
              <a:gd name="connsiteY7" fmla="*/ 7261 h 14071"/>
              <a:gd name="connsiteX8" fmla="*/ 0 w 10000"/>
              <a:gd name="connsiteY8" fmla="*/ 2261 h 14071"/>
              <a:gd name="connsiteX0" fmla="*/ 5 w 10005"/>
              <a:gd name="connsiteY0" fmla="*/ 2261 h 14071"/>
              <a:gd name="connsiteX1" fmla="*/ 5090 w 10005"/>
              <a:gd name="connsiteY1" fmla="*/ 0 h 14071"/>
              <a:gd name="connsiteX2" fmla="*/ 10005 w 10005"/>
              <a:gd name="connsiteY2" fmla="*/ 2261 h 14071"/>
              <a:gd name="connsiteX3" fmla="*/ 5005 w 10005"/>
              <a:gd name="connsiteY3" fmla="*/ 7261 h 14071"/>
              <a:gd name="connsiteX4" fmla="*/ 10005 w 10005"/>
              <a:gd name="connsiteY4" fmla="*/ 12261 h 14071"/>
              <a:gd name="connsiteX5" fmla="*/ 4841 w 10005"/>
              <a:gd name="connsiteY5" fmla="*/ 14070 h 14071"/>
              <a:gd name="connsiteX6" fmla="*/ 5 w 10005"/>
              <a:gd name="connsiteY6" fmla="*/ 12261 h 14071"/>
              <a:gd name="connsiteX7" fmla="*/ 5005 w 10005"/>
              <a:gd name="connsiteY7" fmla="*/ 7261 h 14071"/>
              <a:gd name="connsiteX8" fmla="*/ 5 w 10005"/>
              <a:gd name="connsiteY8" fmla="*/ 2261 h 14071"/>
              <a:gd name="connsiteX0" fmla="*/ 5 w 10005"/>
              <a:gd name="connsiteY0" fmla="*/ 2261 h 14319"/>
              <a:gd name="connsiteX1" fmla="*/ 5090 w 10005"/>
              <a:gd name="connsiteY1" fmla="*/ 0 h 14319"/>
              <a:gd name="connsiteX2" fmla="*/ 10005 w 10005"/>
              <a:gd name="connsiteY2" fmla="*/ 2261 h 14319"/>
              <a:gd name="connsiteX3" fmla="*/ 5005 w 10005"/>
              <a:gd name="connsiteY3" fmla="*/ 7261 h 14319"/>
              <a:gd name="connsiteX4" fmla="*/ 10005 w 10005"/>
              <a:gd name="connsiteY4" fmla="*/ 12261 h 14319"/>
              <a:gd name="connsiteX5" fmla="*/ 4841 w 10005"/>
              <a:gd name="connsiteY5" fmla="*/ 14319 h 14319"/>
              <a:gd name="connsiteX6" fmla="*/ 5 w 10005"/>
              <a:gd name="connsiteY6" fmla="*/ 12261 h 14319"/>
              <a:gd name="connsiteX7" fmla="*/ 5005 w 10005"/>
              <a:gd name="connsiteY7" fmla="*/ 7261 h 14319"/>
              <a:gd name="connsiteX8" fmla="*/ 5 w 10005"/>
              <a:gd name="connsiteY8" fmla="*/ 2261 h 14319"/>
              <a:gd name="connsiteX0" fmla="*/ 5 w 10005"/>
              <a:gd name="connsiteY0" fmla="*/ 2261 h 14444"/>
              <a:gd name="connsiteX1" fmla="*/ 5090 w 10005"/>
              <a:gd name="connsiteY1" fmla="*/ 0 h 14444"/>
              <a:gd name="connsiteX2" fmla="*/ 10005 w 10005"/>
              <a:gd name="connsiteY2" fmla="*/ 2261 h 14444"/>
              <a:gd name="connsiteX3" fmla="*/ 5005 w 10005"/>
              <a:gd name="connsiteY3" fmla="*/ 7261 h 14444"/>
              <a:gd name="connsiteX4" fmla="*/ 10005 w 10005"/>
              <a:gd name="connsiteY4" fmla="*/ 12261 h 14444"/>
              <a:gd name="connsiteX5" fmla="*/ 4966 w 10005"/>
              <a:gd name="connsiteY5" fmla="*/ 14444 h 14444"/>
              <a:gd name="connsiteX6" fmla="*/ 5 w 10005"/>
              <a:gd name="connsiteY6" fmla="*/ 12261 h 14444"/>
              <a:gd name="connsiteX7" fmla="*/ 5005 w 10005"/>
              <a:gd name="connsiteY7" fmla="*/ 7261 h 14444"/>
              <a:gd name="connsiteX8" fmla="*/ 5 w 10005"/>
              <a:gd name="connsiteY8" fmla="*/ 2261 h 14444"/>
              <a:gd name="connsiteX0" fmla="*/ 5 w 10005"/>
              <a:gd name="connsiteY0" fmla="*/ 2261 h 14444"/>
              <a:gd name="connsiteX1" fmla="*/ 5090 w 10005"/>
              <a:gd name="connsiteY1" fmla="*/ 0 h 14444"/>
              <a:gd name="connsiteX2" fmla="*/ 10005 w 10005"/>
              <a:gd name="connsiteY2" fmla="*/ 2261 h 14444"/>
              <a:gd name="connsiteX3" fmla="*/ 5005 w 10005"/>
              <a:gd name="connsiteY3" fmla="*/ 7261 h 14444"/>
              <a:gd name="connsiteX4" fmla="*/ 10005 w 10005"/>
              <a:gd name="connsiteY4" fmla="*/ 12261 h 14444"/>
              <a:gd name="connsiteX5" fmla="*/ 4966 w 10005"/>
              <a:gd name="connsiteY5" fmla="*/ 14444 h 14444"/>
              <a:gd name="connsiteX6" fmla="*/ 5 w 10005"/>
              <a:gd name="connsiteY6" fmla="*/ 12261 h 14444"/>
              <a:gd name="connsiteX7" fmla="*/ 5005 w 10005"/>
              <a:gd name="connsiteY7" fmla="*/ 7261 h 14444"/>
              <a:gd name="connsiteX8" fmla="*/ 5 w 10005"/>
              <a:gd name="connsiteY8" fmla="*/ 2261 h 14444"/>
              <a:gd name="connsiteX0" fmla="*/ 247 w 10247"/>
              <a:gd name="connsiteY0" fmla="*/ 2261 h 14444"/>
              <a:gd name="connsiteX1" fmla="*/ 5332 w 10247"/>
              <a:gd name="connsiteY1" fmla="*/ 0 h 14444"/>
              <a:gd name="connsiteX2" fmla="*/ 10247 w 10247"/>
              <a:gd name="connsiteY2" fmla="*/ 2261 h 14444"/>
              <a:gd name="connsiteX3" fmla="*/ 5247 w 10247"/>
              <a:gd name="connsiteY3" fmla="*/ 7261 h 14444"/>
              <a:gd name="connsiteX4" fmla="*/ 10247 w 10247"/>
              <a:gd name="connsiteY4" fmla="*/ 12261 h 14444"/>
              <a:gd name="connsiteX5" fmla="*/ 5208 w 10247"/>
              <a:gd name="connsiteY5" fmla="*/ 14444 h 14444"/>
              <a:gd name="connsiteX6" fmla="*/ 247 w 10247"/>
              <a:gd name="connsiteY6" fmla="*/ 12261 h 14444"/>
              <a:gd name="connsiteX7" fmla="*/ 5247 w 10247"/>
              <a:gd name="connsiteY7" fmla="*/ 7261 h 14444"/>
              <a:gd name="connsiteX8" fmla="*/ 247 w 10247"/>
              <a:gd name="connsiteY8" fmla="*/ 2261 h 14444"/>
              <a:gd name="connsiteX0" fmla="*/ 247 w 10479"/>
              <a:gd name="connsiteY0" fmla="*/ 2261 h 14444"/>
              <a:gd name="connsiteX1" fmla="*/ 5332 w 10479"/>
              <a:gd name="connsiteY1" fmla="*/ 0 h 14444"/>
              <a:gd name="connsiteX2" fmla="*/ 10247 w 10479"/>
              <a:gd name="connsiteY2" fmla="*/ 2261 h 14444"/>
              <a:gd name="connsiteX3" fmla="*/ 5247 w 10479"/>
              <a:gd name="connsiteY3" fmla="*/ 7261 h 14444"/>
              <a:gd name="connsiteX4" fmla="*/ 10247 w 10479"/>
              <a:gd name="connsiteY4" fmla="*/ 12261 h 14444"/>
              <a:gd name="connsiteX5" fmla="*/ 5208 w 10479"/>
              <a:gd name="connsiteY5" fmla="*/ 14444 h 14444"/>
              <a:gd name="connsiteX6" fmla="*/ 247 w 10479"/>
              <a:gd name="connsiteY6" fmla="*/ 12261 h 14444"/>
              <a:gd name="connsiteX7" fmla="*/ 5247 w 10479"/>
              <a:gd name="connsiteY7" fmla="*/ 7261 h 14444"/>
              <a:gd name="connsiteX8" fmla="*/ 247 w 10479"/>
              <a:gd name="connsiteY8" fmla="*/ 2261 h 14444"/>
              <a:gd name="connsiteX0" fmla="*/ 247 w 10479"/>
              <a:gd name="connsiteY0" fmla="*/ 2261 h 14444"/>
              <a:gd name="connsiteX1" fmla="*/ 5332 w 10479"/>
              <a:gd name="connsiteY1" fmla="*/ 0 h 14444"/>
              <a:gd name="connsiteX2" fmla="*/ 10247 w 10479"/>
              <a:gd name="connsiteY2" fmla="*/ 2261 h 14444"/>
              <a:gd name="connsiteX3" fmla="*/ 5247 w 10479"/>
              <a:gd name="connsiteY3" fmla="*/ 7261 h 14444"/>
              <a:gd name="connsiteX4" fmla="*/ 10247 w 10479"/>
              <a:gd name="connsiteY4" fmla="*/ 12261 h 14444"/>
              <a:gd name="connsiteX5" fmla="*/ 5208 w 10479"/>
              <a:gd name="connsiteY5" fmla="*/ 14444 h 14444"/>
              <a:gd name="connsiteX6" fmla="*/ 247 w 10479"/>
              <a:gd name="connsiteY6" fmla="*/ 12261 h 14444"/>
              <a:gd name="connsiteX7" fmla="*/ 5247 w 10479"/>
              <a:gd name="connsiteY7" fmla="*/ 7261 h 14444"/>
              <a:gd name="connsiteX8" fmla="*/ 247 w 10479"/>
              <a:gd name="connsiteY8" fmla="*/ 2261 h 14444"/>
              <a:gd name="connsiteX0" fmla="*/ 247 w 10479"/>
              <a:gd name="connsiteY0" fmla="*/ 2261 h 14444"/>
              <a:gd name="connsiteX1" fmla="*/ 5332 w 10479"/>
              <a:gd name="connsiteY1" fmla="*/ 0 h 14444"/>
              <a:gd name="connsiteX2" fmla="*/ 10247 w 10479"/>
              <a:gd name="connsiteY2" fmla="*/ 2261 h 14444"/>
              <a:gd name="connsiteX3" fmla="*/ 5247 w 10479"/>
              <a:gd name="connsiteY3" fmla="*/ 7261 h 14444"/>
              <a:gd name="connsiteX4" fmla="*/ 10247 w 10479"/>
              <a:gd name="connsiteY4" fmla="*/ 12261 h 14444"/>
              <a:gd name="connsiteX5" fmla="*/ 5208 w 10479"/>
              <a:gd name="connsiteY5" fmla="*/ 14444 h 14444"/>
              <a:gd name="connsiteX6" fmla="*/ 247 w 10479"/>
              <a:gd name="connsiteY6" fmla="*/ 12261 h 14444"/>
              <a:gd name="connsiteX7" fmla="*/ 5247 w 10479"/>
              <a:gd name="connsiteY7" fmla="*/ 7261 h 14444"/>
              <a:gd name="connsiteX8" fmla="*/ 247 w 10479"/>
              <a:gd name="connsiteY8" fmla="*/ 2261 h 14444"/>
              <a:gd name="connsiteX0" fmla="*/ 247 w 10479"/>
              <a:gd name="connsiteY0" fmla="*/ 2261 h 14755"/>
              <a:gd name="connsiteX1" fmla="*/ 5332 w 10479"/>
              <a:gd name="connsiteY1" fmla="*/ 0 h 14755"/>
              <a:gd name="connsiteX2" fmla="*/ 10247 w 10479"/>
              <a:gd name="connsiteY2" fmla="*/ 2261 h 14755"/>
              <a:gd name="connsiteX3" fmla="*/ 5247 w 10479"/>
              <a:gd name="connsiteY3" fmla="*/ 7261 h 14755"/>
              <a:gd name="connsiteX4" fmla="*/ 10247 w 10479"/>
              <a:gd name="connsiteY4" fmla="*/ 12261 h 14755"/>
              <a:gd name="connsiteX5" fmla="*/ 5333 w 10479"/>
              <a:gd name="connsiteY5" fmla="*/ 14755 h 14755"/>
              <a:gd name="connsiteX6" fmla="*/ 247 w 10479"/>
              <a:gd name="connsiteY6" fmla="*/ 12261 h 14755"/>
              <a:gd name="connsiteX7" fmla="*/ 5247 w 10479"/>
              <a:gd name="connsiteY7" fmla="*/ 7261 h 14755"/>
              <a:gd name="connsiteX8" fmla="*/ 247 w 10479"/>
              <a:gd name="connsiteY8" fmla="*/ 2261 h 14755"/>
              <a:gd name="connsiteX0" fmla="*/ 247 w 10479"/>
              <a:gd name="connsiteY0" fmla="*/ 2261 h 14755"/>
              <a:gd name="connsiteX1" fmla="*/ 5332 w 10479"/>
              <a:gd name="connsiteY1" fmla="*/ 0 h 14755"/>
              <a:gd name="connsiteX2" fmla="*/ 10247 w 10479"/>
              <a:gd name="connsiteY2" fmla="*/ 2261 h 14755"/>
              <a:gd name="connsiteX3" fmla="*/ 5247 w 10479"/>
              <a:gd name="connsiteY3" fmla="*/ 7261 h 14755"/>
              <a:gd name="connsiteX4" fmla="*/ 10247 w 10479"/>
              <a:gd name="connsiteY4" fmla="*/ 12261 h 14755"/>
              <a:gd name="connsiteX5" fmla="*/ 5333 w 10479"/>
              <a:gd name="connsiteY5" fmla="*/ 14755 h 14755"/>
              <a:gd name="connsiteX6" fmla="*/ 247 w 10479"/>
              <a:gd name="connsiteY6" fmla="*/ 12261 h 14755"/>
              <a:gd name="connsiteX7" fmla="*/ 5247 w 10479"/>
              <a:gd name="connsiteY7" fmla="*/ 7261 h 14755"/>
              <a:gd name="connsiteX8" fmla="*/ 247 w 10479"/>
              <a:gd name="connsiteY8" fmla="*/ 2261 h 14755"/>
              <a:gd name="connsiteX0" fmla="*/ 247 w 10479"/>
              <a:gd name="connsiteY0" fmla="*/ 2488 h 14982"/>
              <a:gd name="connsiteX1" fmla="*/ 5332 w 10479"/>
              <a:gd name="connsiteY1" fmla="*/ 0 h 14982"/>
              <a:gd name="connsiteX2" fmla="*/ 10247 w 10479"/>
              <a:gd name="connsiteY2" fmla="*/ 2488 h 14982"/>
              <a:gd name="connsiteX3" fmla="*/ 5247 w 10479"/>
              <a:gd name="connsiteY3" fmla="*/ 7488 h 14982"/>
              <a:gd name="connsiteX4" fmla="*/ 10247 w 10479"/>
              <a:gd name="connsiteY4" fmla="*/ 12488 h 14982"/>
              <a:gd name="connsiteX5" fmla="*/ 5333 w 10479"/>
              <a:gd name="connsiteY5" fmla="*/ 14982 h 14982"/>
              <a:gd name="connsiteX6" fmla="*/ 247 w 10479"/>
              <a:gd name="connsiteY6" fmla="*/ 12488 h 14982"/>
              <a:gd name="connsiteX7" fmla="*/ 5247 w 10479"/>
              <a:gd name="connsiteY7" fmla="*/ 7488 h 14982"/>
              <a:gd name="connsiteX8" fmla="*/ 247 w 10479"/>
              <a:gd name="connsiteY8" fmla="*/ 2488 h 14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79" h="14982">
                <a:moveTo>
                  <a:pt x="247" y="2488"/>
                </a:moveTo>
                <a:cubicBezTo>
                  <a:pt x="-922" y="1298"/>
                  <a:pt x="2267" y="7"/>
                  <a:pt x="5332" y="0"/>
                </a:cubicBezTo>
                <a:cubicBezTo>
                  <a:pt x="8340" y="7"/>
                  <a:pt x="11349" y="1174"/>
                  <a:pt x="10247" y="2488"/>
                </a:cubicBezTo>
                <a:lnTo>
                  <a:pt x="5247" y="7488"/>
                </a:lnTo>
                <a:lnTo>
                  <a:pt x="10247" y="12488"/>
                </a:lnTo>
                <a:cubicBezTo>
                  <a:pt x="11390" y="13713"/>
                  <a:pt x="7677" y="15002"/>
                  <a:pt x="5333" y="14982"/>
                </a:cubicBezTo>
                <a:cubicBezTo>
                  <a:pt x="2725" y="14974"/>
                  <a:pt x="-880" y="13776"/>
                  <a:pt x="247" y="12488"/>
                </a:cubicBezTo>
                <a:lnTo>
                  <a:pt x="5247" y="7488"/>
                </a:lnTo>
                <a:lnTo>
                  <a:pt x="247" y="2488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1" name="Isosceles Triangle 70"/>
          <p:cNvSpPr/>
          <p:nvPr/>
        </p:nvSpPr>
        <p:spPr>
          <a:xfrm>
            <a:off x="7896101" y="3248998"/>
            <a:ext cx="720973" cy="540007"/>
          </a:xfrm>
          <a:custGeom>
            <a:avLst/>
            <a:gdLst>
              <a:gd name="connsiteX0" fmla="*/ 0 w 720008"/>
              <a:gd name="connsiteY0" fmla="*/ 620697 h 620697"/>
              <a:gd name="connsiteX1" fmla="*/ 360004 w 720008"/>
              <a:gd name="connsiteY1" fmla="*/ 0 h 620697"/>
              <a:gd name="connsiteX2" fmla="*/ 720008 w 720008"/>
              <a:gd name="connsiteY2" fmla="*/ 620697 h 620697"/>
              <a:gd name="connsiteX3" fmla="*/ 0 w 720008"/>
              <a:gd name="connsiteY3" fmla="*/ 620697 h 620697"/>
              <a:gd name="connsiteX0" fmla="*/ 0 w 811448"/>
              <a:gd name="connsiteY0" fmla="*/ 620697 h 712137"/>
              <a:gd name="connsiteX1" fmla="*/ 360004 w 811448"/>
              <a:gd name="connsiteY1" fmla="*/ 0 h 712137"/>
              <a:gd name="connsiteX2" fmla="*/ 811448 w 811448"/>
              <a:gd name="connsiteY2" fmla="*/ 712137 h 712137"/>
              <a:gd name="connsiteX0" fmla="*/ 0 w 724951"/>
              <a:gd name="connsiteY0" fmla="*/ 620697 h 620697"/>
              <a:gd name="connsiteX1" fmla="*/ 360004 w 724951"/>
              <a:gd name="connsiteY1" fmla="*/ 0 h 620697"/>
              <a:gd name="connsiteX2" fmla="*/ 724951 w 724951"/>
              <a:gd name="connsiteY2" fmla="*/ 600927 h 620697"/>
              <a:gd name="connsiteX0" fmla="*/ 0 w 743486"/>
              <a:gd name="connsiteY0" fmla="*/ 620697 h 625641"/>
              <a:gd name="connsiteX1" fmla="*/ 360004 w 743486"/>
              <a:gd name="connsiteY1" fmla="*/ 0 h 625641"/>
              <a:gd name="connsiteX2" fmla="*/ 743486 w 743486"/>
              <a:gd name="connsiteY2" fmla="*/ 625641 h 625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3486" h="625641">
                <a:moveTo>
                  <a:pt x="0" y="620697"/>
                </a:moveTo>
                <a:lnTo>
                  <a:pt x="360004" y="0"/>
                </a:lnTo>
                <a:cubicBezTo>
                  <a:pt x="480005" y="206899"/>
                  <a:pt x="743486" y="625641"/>
                  <a:pt x="743486" y="625641"/>
                </a:cubicBez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Connector 72"/>
          <p:cNvCxnSpPr/>
          <p:nvPr/>
        </p:nvCxnSpPr>
        <p:spPr>
          <a:xfrm flipV="1">
            <a:off x="9965583" y="3338385"/>
            <a:ext cx="900010" cy="54000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Oval 78"/>
          <p:cNvSpPr/>
          <p:nvPr/>
        </p:nvSpPr>
        <p:spPr>
          <a:xfrm>
            <a:off x="5645995" y="4689014"/>
            <a:ext cx="900010" cy="180002"/>
          </a:xfrm>
          <a:custGeom>
            <a:avLst/>
            <a:gdLst>
              <a:gd name="connsiteX0" fmla="*/ 0 w 734399"/>
              <a:gd name="connsiteY0" fmla="*/ 180002 h 360004"/>
              <a:gd name="connsiteX1" fmla="*/ 367200 w 734399"/>
              <a:gd name="connsiteY1" fmla="*/ 0 h 360004"/>
              <a:gd name="connsiteX2" fmla="*/ 734400 w 734399"/>
              <a:gd name="connsiteY2" fmla="*/ 180002 h 360004"/>
              <a:gd name="connsiteX3" fmla="*/ 367200 w 734399"/>
              <a:gd name="connsiteY3" fmla="*/ 360004 h 360004"/>
              <a:gd name="connsiteX4" fmla="*/ 0 w 734399"/>
              <a:gd name="connsiteY4" fmla="*/ 180002 h 360004"/>
              <a:gd name="connsiteX0" fmla="*/ 367200 w 825840"/>
              <a:gd name="connsiteY0" fmla="*/ 360004 h 360004"/>
              <a:gd name="connsiteX1" fmla="*/ 0 w 825840"/>
              <a:gd name="connsiteY1" fmla="*/ 180002 h 360004"/>
              <a:gd name="connsiteX2" fmla="*/ 367200 w 825840"/>
              <a:gd name="connsiteY2" fmla="*/ 0 h 360004"/>
              <a:gd name="connsiteX3" fmla="*/ 825840 w 825840"/>
              <a:gd name="connsiteY3" fmla="*/ 271442 h 360004"/>
              <a:gd name="connsiteX0" fmla="*/ 367200 w 825840"/>
              <a:gd name="connsiteY0" fmla="*/ 360004 h 360004"/>
              <a:gd name="connsiteX1" fmla="*/ 0 w 825840"/>
              <a:gd name="connsiteY1" fmla="*/ 180002 h 360004"/>
              <a:gd name="connsiteX2" fmla="*/ 367200 w 825840"/>
              <a:gd name="connsiteY2" fmla="*/ 0 h 360004"/>
              <a:gd name="connsiteX3" fmla="*/ 825840 w 825840"/>
              <a:gd name="connsiteY3" fmla="*/ 271442 h 360004"/>
              <a:gd name="connsiteX4" fmla="*/ 367200 w 825840"/>
              <a:gd name="connsiteY4" fmla="*/ 360004 h 360004"/>
              <a:gd name="connsiteX0" fmla="*/ 0 w 825840"/>
              <a:gd name="connsiteY0" fmla="*/ 180002 h 451444"/>
              <a:gd name="connsiteX1" fmla="*/ 367200 w 825840"/>
              <a:gd name="connsiteY1" fmla="*/ 0 h 451444"/>
              <a:gd name="connsiteX2" fmla="*/ 825840 w 825840"/>
              <a:gd name="connsiteY2" fmla="*/ 271442 h 451444"/>
              <a:gd name="connsiteX3" fmla="*/ 458640 w 825840"/>
              <a:gd name="connsiteY3" fmla="*/ 451444 h 451444"/>
              <a:gd name="connsiteX0" fmla="*/ 0 w 825840"/>
              <a:gd name="connsiteY0" fmla="*/ 180002 h 271442"/>
              <a:gd name="connsiteX1" fmla="*/ 367200 w 825840"/>
              <a:gd name="connsiteY1" fmla="*/ 0 h 271442"/>
              <a:gd name="connsiteX2" fmla="*/ 825840 w 825840"/>
              <a:gd name="connsiteY2" fmla="*/ 271442 h 271442"/>
              <a:gd name="connsiteX0" fmla="*/ 0 w 818220"/>
              <a:gd name="connsiteY0" fmla="*/ 180016 h 187636"/>
              <a:gd name="connsiteX1" fmla="*/ 367200 w 818220"/>
              <a:gd name="connsiteY1" fmla="*/ 14 h 187636"/>
              <a:gd name="connsiteX2" fmla="*/ 818220 w 818220"/>
              <a:gd name="connsiteY2" fmla="*/ 187636 h 187636"/>
              <a:gd name="connsiteX0" fmla="*/ 0 w 818220"/>
              <a:gd name="connsiteY0" fmla="*/ 180016 h 187636"/>
              <a:gd name="connsiteX1" fmla="*/ 367200 w 818220"/>
              <a:gd name="connsiteY1" fmla="*/ 14 h 187636"/>
              <a:gd name="connsiteX2" fmla="*/ 818220 w 818220"/>
              <a:gd name="connsiteY2" fmla="*/ 187636 h 187636"/>
              <a:gd name="connsiteX0" fmla="*/ 0 w 734400"/>
              <a:gd name="connsiteY0" fmla="*/ 180079 h 180079"/>
              <a:gd name="connsiteX1" fmla="*/ 367200 w 734400"/>
              <a:gd name="connsiteY1" fmla="*/ 77 h 180079"/>
              <a:gd name="connsiteX2" fmla="*/ 734400 w 734400"/>
              <a:gd name="connsiteY2" fmla="*/ 164839 h 180079"/>
              <a:gd name="connsiteX0" fmla="*/ 0 w 764880"/>
              <a:gd name="connsiteY0" fmla="*/ 180079 h 180079"/>
              <a:gd name="connsiteX1" fmla="*/ 367200 w 764880"/>
              <a:gd name="connsiteY1" fmla="*/ 77 h 180079"/>
              <a:gd name="connsiteX2" fmla="*/ 764880 w 764880"/>
              <a:gd name="connsiteY2" fmla="*/ 164839 h 180079"/>
              <a:gd name="connsiteX0" fmla="*/ 0 w 764880"/>
              <a:gd name="connsiteY0" fmla="*/ 180079 h 180079"/>
              <a:gd name="connsiteX1" fmla="*/ 367200 w 764880"/>
              <a:gd name="connsiteY1" fmla="*/ 77 h 180079"/>
              <a:gd name="connsiteX2" fmla="*/ 764880 w 764880"/>
              <a:gd name="connsiteY2" fmla="*/ 164839 h 180079"/>
              <a:gd name="connsiteX0" fmla="*/ 0 w 764880"/>
              <a:gd name="connsiteY0" fmla="*/ 180079 h 180079"/>
              <a:gd name="connsiteX1" fmla="*/ 367200 w 764880"/>
              <a:gd name="connsiteY1" fmla="*/ 77 h 180079"/>
              <a:gd name="connsiteX2" fmla="*/ 764880 w 764880"/>
              <a:gd name="connsiteY2" fmla="*/ 164839 h 180079"/>
              <a:gd name="connsiteX0" fmla="*/ 0 w 764880"/>
              <a:gd name="connsiteY0" fmla="*/ 182822 h 182822"/>
              <a:gd name="connsiteX1" fmla="*/ 385231 w 764880"/>
              <a:gd name="connsiteY1" fmla="*/ 73 h 182822"/>
              <a:gd name="connsiteX2" fmla="*/ 764880 w 764880"/>
              <a:gd name="connsiteY2" fmla="*/ 167582 h 182822"/>
              <a:gd name="connsiteX0" fmla="*/ 0 w 768788"/>
              <a:gd name="connsiteY0" fmla="*/ 182759 h 182759"/>
              <a:gd name="connsiteX1" fmla="*/ 385231 w 768788"/>
              <a:gd name="connsiteY1" fmla="*/ 10 h 182759"/>
              <a:gd name="connsiteX2" fmla="*/ 768788 w 768788"/>
              <a:gd name="connsiteY2" fmla="*/ 177049 h 182759"/>
              <a:gd name="connsiteX0" fmla="*/ 0 w 774651"/>
              <a:gd name="connsiteY0" fmla="*/ 182750 h 182750"/>
              <a:gd name="connsiteX1" fmla="*/ 385231 w 774651"/>
              <a:gd name="connsiteY1" fmla="*/ 1 h 182750"/>
              <a:gd name="connsiteX2" fmla="*/ 774651 w 774651"/>
              <a:gd name="connsiteY2" fmla="*/ 181805 h 182750"/>
              <a:gd name="connsiteX0" fmla="*/ 0 w 774651"/>
              <a:gd name="connsiteY0" fmla="*/ 182750 h 182750"/>
              <a:gd name="connsiteX1" fmla="*/ 391095 w 774651"/>
              <a:gd name="connsiteY1" fmla="*/ 1 h 182750"/>
              <a:gd name="connsiteX2" fmla="*/ 774651 w 774651"/>
              <a:gd name="connsiteY2" fmla="*/ 181805 h 182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74651" h="182750">
                <a:moveTo>
                  <a:pt x="0" y="182750"/>
                </a:moveTo>
                <a:cubicBezTo>
                  <a:pt x="85642" y="69604"/>
                  <a:pt x="261987" y="158"/>
                  <a:pt x="391095" y="1"/>
                </a:cubicBezTo>
                <a:cubicBezTo>
                  <a:pt x="520203" y="-156"/>
                  <a:pt x="686756" y="74773"/>
                  <a:pt x="774651" y="181805"/>
                </a:cubicBez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3575971" y="4509012"/>
            <a:ext cx="717655" cy="360004"/>
          </a:xfrm>
          <a:custGeom>
            <a:avLst/>
            <a:gdLst>
              <a:gd name="connsiteX0" fmla="*/ 0 w 630007"/>
              <a:gd name="connsiteY0" fmla="*/ 0 h 360004"/>
              <a:gd name="connsiteX1" fmla="*/ 630007 w 630007"/>
              <a:gd name="connsiteY1" fmla="*/ 0 h 360004"/>
              <a:gd name="connsiteX2" fmla="*/ 630007 w 630007"/>
              <a:gd name="connsiteY2" fmla="*/ 360004 h 360004"/>
              <a:gd name="connsiteX3" fmla="*/ 0 w 630007"/>
              <a:gd name="connsiteY3" fmla="*/ 360004 h 360004"/>
              <a:gd name="connsiteX4" fmla="*/ 0 w 630007"/>
              <a:gd name="connsiteY4" fmla="*/ 0 h 360004"/>
              <a:gd name="connsiteX0" fmla="*/ 0 w 630007"/>
              <a:gd name="connsiteY0" fmla="*/ 0 h 360004"/>
              <a:gd name="connsiteX1" fmla="*/ 630007 w 630007"/>
              <a:gd name="connsiteY1" fmla="*/ 0 h 360004"/>
              <a:gd name="connsiteX2" fmla="*/ 628365 w 630007"/>
              <a:gd name="connsiteY2" fmla="*/ 177173 h 360004"/>
              <a:gd name="connsiteX3" fmla="*/ 630007 w 630007"/>
              <a:gd name="connsiteY3" fmla="*/ 360004 h 360004"/>
              <a:gd name="connsiteX4" fmla="*/ 0 w 630007"/>
              <a:gd name="connsiteY4" fmla="*/ 360004 h 360004"/>
              <a:gd name="connsiteX5" fmla="*/ 0 w 630007"/>
              <a:gd name="connsiteY5" fmla="*/ 0 h 360004"/>
              <a:gd name="connsiteX0" fmla="*/ 1950 w 631957"/>
              <a:gd name="connsiteY0" fmla="*/ 0 h 360004"/>
              <a:gd name="connsiteX1" fmla="*/ 631957 w 631957"/>
              <a:gd name="connsiteY1" fmla="*/ 0 h 360004"/>
              <a:gd name="connsiteX2" fmla="*/ 630315 w 631957"/>
              <a:gd name="connsiteY2" fmla="*/ 177173 h 360004"/>
              <a:gd name="connsiteX3" fmla="*/ 631957 w 631957"/>
              <a:gd name="connsiteY3" fmla="*/ 360004 h 360004"/>
              <a:gd name="connsiteX4" fmla="*/ 1950 w 631957"/>
              <a:gd name="connsiteY4" fmla="*/ 360004 h 360004"/>
              <a:gd name="connsiteX5" fmla="*/ 0 w 631957"/>
              <a:gd name="connsiteY5" fmla="*/ 174214 h 360004"/>
              <a:gd name="connsiteX6" fmla="*/ 1950 w 631957"/>
              <a:gd name="connsiteY6" fmla="*/ 0 h 360004"/>
              <a:gd name="connsiteX0" fmla="*/ 1950 w 751644"/>
              <a:gd name="connsiteY0" fmla="*/ 0 h 360004"/>
              <a:gd name="connsiteX1" fmla="*/ 631957 w 751644"/>
              <a:gd name="connsiteY1" fmla="*/ 0 h 360004"/>
              <a:gd name="connsiteX2" fmla="*/ 751643 w 751644"/>
              <a:gd name="connsiteY2" fmla="*/ 180133 h 360004"/>
              <a:gd name="connsiteX3" fmla="*/ 631957 w 751644"/>
              <a:gd name="connsiteY3" fmla="*/ 360004 h 360004"/>
              <a:gd name="connsiteX4" fmla="*/ 1950 w 751644"/>
              <a:gd name="connsiteY4" fmla="*/ 360004 h 360004"/>
              <a:gd name="connsiteX5" fmla="*/ 0 w 751644"/>
              <a:gd name="connsiteY5" fmla="*/ 174214 h 360004"/>
              <a:gd name="connsiteX6" fmla="*/ 1950 w 751644"/>
              <a:gd name="connsiteY6" fmla="*/ 0 h 360004"/>
              <a:gd name="connsiteX0" fmla="*/ 96645 w 846339"/>
              <a:gd name="connsiteY0" fmla="*/ 0 h 360004"/>
              <a:gd name="connsiteX1" fmla="*/ 726652 w 846339"/>
              <a:gd name="connsiteY1" fmla="*/ 0 h 360004"/>
              <a:gd name="connsiteX2" fmla="*/ 846338 w 846339"/>
              <a:gd name="connsiteY2" fmla="*/ 180133 h 360004"/>
              <a:gd name="connsiteX3" fmla="*/ 726652 w 846339"/>
              <a:gd name="connsiteY3" fmla="*/ 360004 h 360004"/>
              <a:gd name="connsiteX4" fmla="*/ 96645 w 846339"/>
              <a:gd name="connsiteY4" fmla="*/ 360004 h 360004"/>
              <a:gd name="connsiteX5" fmla="*/ 0 w 846339"/>
              <a:gd name="connsiteY5" fmla="*/ 174214 h 360004"/>
              <a:gd name="connsiteX6" fmla="*/ 96645 w 846339"/>
              <a:gd name="connsiteY6" fmla="*/ 0 h 360004"/>
              <a:gd name="connsiteX0" fmla="*/ 96645 w 846339"/>
              <a:gd name="connsiteY0" fmla="*/ 0 h 360004"/>
              <a:gd name="connsiteX1" fmla="*/ 726652 w 846339"/>
              <a:gd name="connsiteY1" fmla="*/ 0 h 360004"/>
              <a:gd name="connsiteX2" fmla="*/ 846338 w 846339"/>
              <a:gd name="connsiteY2" fmla="*/ 180133 h 360004"/>
              <a:gd name="connsiteX3" fmla="*/ 726652 w 846339"/>
              <a:gd name="connsiteY3" fmla="*/ 360004 h 360004"/>
              <a:gd name="connsiteX4" fmla="*/ 96645 w 846339"/>
              <a:gd name="connsiteY4" fmla="*/ 360004 h 360004"/>
              <a:gd name="connsiteX5" fmla="*/ 0 w 846339"/>
              <a:gd name="connsiteY5" fmla="*/ 174214 h 360004"/>
              <a:gd name="connsiteX6" fmla="*/ 96645 w 846339"/>
              <a:gd name="connsiteY6" fmla="*/ 0 h 360004"/>
              <a:gd name="connsiteX0" fmla="*/ 96645 w 846338"/>
              <a:gd name="connsiteY0" fmla="*/ 0 h 360004"/>
              <a:gd name="connsiteX1" fmla="*/ 726652 w 846338"/>
              <a:gd name="connsiteY1" fmla="*/ 0 h 360004"/>
              <a:gd name="connsiteX2" fmla="*/ 846338 w 846338"/>
              <a:gd name="connsiteY2" fmla="*/ 180133 h 360004"/>
              <a:gd name="connsiteX3" fmla="*/ 726652 w 846338"/>
              <a:gd name="connsiteY3" fmla="*/ 360004 h 360004"/>
              <a:gd name="connsiteX4" fmla="*/ 96645 w 846338"/>
              <a:gd name="connsiteY4" fmla="*/ 360004 h 360004"/>
              <a:gd name="connsiteX5" fmla="*/ 0 w 846338"/>
              <a:gd name="connsiteY5" fmla="*/ 174214 h 360004"/>
              <a:gd name="connsiteX6" fmla="*/ 96645 w 846338"/>
              <a:gd name="connsiteY6" fmla="*/ 0 h 360004"/>
              <a:gd name="connsiteX0" fmla="*/ 132155 w 881848"/>
              <a:gd name="connsiteY0" fmla="*/ 0 h 360004"/>
              <a:gd name="connsiteX1" fmla="*/ 762162 w 881848"/>
              <a:gd name="connsiteY1" fmla="*/ 0 h 360004"/>
              <a:gd name="connsiteX2" fmla="*/ 881848 w 881848"/>
              <a:gd name="connsiteY2" fmla="*/ 180133 h 360004"/>
              <a:gd name="connsiteX3" fmla="*/ 762162 w 881848"/>
              <a:gd name="connsiteY3" fmla="*/ 360004 h 360004"/>
              <a:gd name="connsiteX4" fmla="*/ 132155 w 881848"/>
              <a:gd name="connsiteY4" fmla="*/ 360004 h 360004"/>
              <a:gd name="connsiteX5" fmla="*/ 0 w 881848"/>
              <a:gd name="connsiteY5" fmla="*/ 174214 h 360004"/>
              <a:gd name="connsiteX6" fmla="*/ 132155 w 881848"/>
              <a:gd name="connsiteY6" fmla="*/ 0 h 360004"/>
              <a:gd name="connsiteX0" fmla="*/ 132155 w 881848"/>
              <a:gd name="connsiteY0" fmla="*/ 0 h 360004"/>
              <a:gd name="connsiteX1" fmla="*/ 762162 w 881848"/>
              <a:gd name="connsiteY1" fmla="*/ 0 h 360004"/>
              <a:gd name="connsiteX2" fmla="*/ 881848 w 881848"/>
              <a:gd name="connsiteY2" fmla="*/ 180133 h 360004"/>
              <a:gd name="connsiteX3" fmla="*/ 762162 w 881848"/>
              <a:gd name="connsiteY3" fmla="*/ 360004 h 360004"/>
              <a:gd name="connsiteX4" fmla="*/ 132155 w 881848"/>
              <a:gd name="connsiteY4" fmla="*/ 360004 h 360004"/>
              <a:gd name="connsiteX5" fmla="*/ 0 w 881848"/>
              <a:gd name="connsiteY5" fmla="*/ 174214 h 360004"/>
              <a:gd name="connsiteX6" fmla="*/ 132155 w 881848"/>
              <a:gd name="connsiteY6" fmla="*/ 0 h 360004"/>
              <a:gd name="connsiteX0" fmla="*/ 132155 w 881848"/>
              <a:gd name="connsiteY0" fmla="*/ 0 h 360004"/>
              <a:gd name="connsiteX1" fmla="*/ 762162 w 881848"/>
              <a:gd name="connsiteY1" fmla="*/ 0 h 360004"/>
              <a:gd name="connsiteX2" fmla="*/ 881848 w 881848"/>
              <a:gd name="connsiteY2" fmla="*/ 180133 h 360004"/>
              <a:gd name="connsiteX3" fmla="*/ 762162 w 881848"/>
              <a:gd name="connsiteY3" fmla="*/ 360004 h 360004"/>
              <a:gd name="connsiteX4" fmla="*/ 132155 w 881848"/>
              <a:gd name="connsiteY4" fmla="*/ 360004 h 360004"/>
              <a:gd name="connsiteX5" fmla="*/ 0 w 881848"/>
              <a:gd name="connsiteY5" fmla="*/ 174214 h 360004"/>
              <a:gd name="connsiteX6" fmla="*/ 132155 w 881848"/>
              <a:gd name="connsiteY6" fmla="*/ 0 h 360004"/>
              <a:gd name="connsiteX0" fmla="*/ 132155 w 881848"/>
              <a:gd name="connsiteY0" fmla="*/ 0 h 360004"/>
              <a:gd name="connsiteX1" fmla="*/ 762162 w 881848"/>
              <a:gd name="connsiteY1" fmla="*/ 0 h 360004"/>
              <a:gd name="connsiteX2" fmla="*/ 881848 w 881848"/>
              <a:gd name="connsiteY2" fmla="*/ 180133 h 360004"/>
              <a:gd name="connsiteX3" fmla="*/ 762162 w 881848"/>
              <a:gd name="connsiteY3" fmla="*/ 360004 h 360004"/>
              <a:gd name="connsiteX4" fmla="*/ 132155 w 881848"/>
              <a:gd name="connsiteY4" fmla="*/ 360004 h 360004"/>
              <a:gd name="connsiteX5" fmla="*/ 0 w 881848"/>
              <a:gd name="connsiteY5" fmla="*/ 174214 h 360004"/>
              <a:gd name="connsiteX6" fmla="*/ 132155 w 881848"/>
              <a:gd name="connsiteY6" fmla="*/ 0 h 360004"/>
              <a:gd name="connsiteX0" fmla="*/ 132155 w 881848"/>
              <a:gd name="connsiteY0" fmla="*/ 0 h 360004"/>
              <a:gd name="connsiteX1" fmla="*/ 762162 w 881848"/>
              <a:gd name="connsiteY1" fmla="*/ 0 h 360004"/>
              <a:gd name="connsiteX2" fmla="*/ 881848 w 881848"/>
              <a:gd name="connsiteY2" fmla="*/ 180133 h 360004"/>
              <a:gd name="connsiteX3" fmla="*/ 762162 w 881848"/>
              <a:gd name="connsiteY3" fmla="*/ 360004 h 360004"/>
              <a:gd name="connsiteX4" fmla="*/ 132155 w 881848"/>
              <a:gd name="connsiteY4" fmla="*/ 360004 h 360004"/>
              <a:gd name="connsiteX5" fmla="*/ 0 w 881848"/>
              <a:gd name="connsiteY5" fmla="*/ 174214 h 360004"/>
              <a:gd name="connsiteX6" fmla="*/ 132155 w 881848"/>
              <a:gd name="connsiteY6" fmla="*/ 0 h 360004"/>
              <a:gd name="connsiteX0" fmla="*/ 132241 w 881934"/>
              <a:gd name="connsiteY0" fmla="*/ 0 h 360004"/>
              <a:gd name="connsiteX1" fmla="*/ 762248 w 881934"/>
              <a:gd name="connsiteY1" fmla="*/ 0 h 360004"/>
              <a:gd name="connsiteX2" fmla="*/ 881934 w 881934"/>
              <a:gd name="connsiteY2" fmla="*/ 180133 h 360004"/>
              <a:gd name="connsiteX3" fmla="*/ 762248 w 881934"/>
              <a:gd name="connsiteY3" fmla="*/ 360004 h 360004"/>
              <a:gd name="connsiteX4" fmla="*/ 132241 w 881934"/>
              <a:gd name="connsiteY4" fmla="*/ 360004 h 360004"/>
              <a:gd name="connsiteX5" fmla="*/ 86 w 881934"/>
              <a:gd name="connsiteY5" fmla="*/ 174214 h 360004"/>
              <a:gd name="connsiteX6" fmla="*/ 132241 w 881934"/>
              <a:gd name="connsiteY6" fmla="*/ 0 h 360004"/>
              <a:gd name="connsiteX0" fmla="*/ 132241 w 881934"/>
              <a:gd name="connsiteY0" fmla="*/ 0 h 360004"/>
              <a:gd name="connsiteX1" fmla="*/ 762248 w 881934"/>
              <a:gd name="connsiteY1" fmla="*/ 0 h 360004"/>
              <a:gd name="connsiteX2" fmla="*/ 881934 w 881934"/>
              <a:gd name="connsiteY2" fmla="*/ 180133 h 360004"/>
              <a:gd name="connsiteX3" fmla="*/ 762248 w 881934"/>
              <a:gd name="connsiteY3" fmla="*/ 360004 h 360004"/>
              <a:gd name="connsiteX4" fmla="*/ 132241 w 881934"/>
              <a:gd name="connsiteY4" fmla="*/ 360004 h 360004"/>
              <a:gd name="connsiteX5" fmla="*/ 86 w 881934"/>
              <a:gd name="connsiteY5" fmla="*/ 174214 h 360004"/>
              <a:gd name="connsiteX6" fmla="*/ 132241 w 881934"/>
              <a:gd name="connsiteY6" fmla="*/ 0 h 360004"/>
              <a:gd name="connsiteX0" fmla="*/ 132241 w 881934"/>
              <a:gd name="connsiteY0" fmla="*/ 0 h 360004"/>
              <a:gd name="connsiteX1" fmla="*/ 762248 w 881934"/>
              <a:gd name="connsiteY1" fmla="*/ 0 h 360004"/>
              <a:gd name="connsiteX2" fmla="*/ 881934 w 881934"/>
              <a:gd name="connsiteY2" fmla="*/ 180133 h 360004"/>
              <a:gd name="connsiteX3" fmla="*/ 762248 w 881934"/>
              <a:gd name="connsiteY3" fmla="*/ 360004 h 360004"/>
              <a:gd name="connsiteX4" fmla="*/ 132241 w 881934"/>
              <a:gd name="connsiteY4" fmla="*/ 360004 h 360004"/>
              <a:gd name="connsiteX5" fmla="*/ 86 w 881934"/>
              <a:gd name="connsiteY5" fmla="*/ 174214 h 360004"/>
              <a:gd name="connsiteX6" fmla="*/ 132241 w 881934"/>
              <a:gd name="connsiteY6" fmla="*/ 0 h 360004"/>
              <a:gd name="connsiteX0" fmla="*/ 132293 w 881986"/>
              <a:gd name="connsiteY0" fmla="*/ 0 h 360004"/>
              <a:gd name="connsiteX1" fmla="*/ 762300 w 881986"/>
              <a:gd name="connsiteY1" fmla="*/ 0 h 360004"/>
              <a:gd name="connsiteX2" fmla="*/ 881986 w 881986"/>
              <a:gd name="connsiteY2" fmla="*/ 180133 h 360004"/>
              <a:gd name="connsiteX3" fmla="*/ 762300 w 881986"/>
              <a:gd name="connsiteY3" fmla="*/ 360004 h 360004"/>
              <a:gd name="connsiteX4" fmla="*/ 132293 w 881986"/>
              <a:gd name="connsiteY4" fmla="*/ 360004 h 360004"/>
              <a:gd name="connsiteX5" fmla="*/ 138 w 881986"/>
              <a:gd name="connsiteY5" fmla="*/ 174214 h 360004"/>
              <a:gd name="connsiteX6" fmla="*/ 132293 w 881986"/>
              <a:gd name="connsiteY6" fmla="*/ 0 h 360004"/>
              <a:gd name="connsiteX0" fmla="*/ 167751 w 917444"/>
              <a:gd name="connsiteY0" fmla="*/ 0 h 360004"/>
              <a:gd name="connsiteX1" fmla="*/ 797758 w 917444"/>
              <a:gd name="connsiteY1" fmla="*/ 0 h 360004"/>
              <a:gd name="connsiteX2" fmla="*/ 917444 w 917444"/>
              <a:gd name="connsiteY2" fmla="*/ 180133 h 360004"/>
              <a:gd name="connsiteX3" fmla="*/ 797758 w 917444"/>
              <a:gd name="connsiteY3" fmla="*/ 360004 h 360004"/>
              <a:gd name="connsiteX4" fmla="*/ 167751 w 917444"/>
              <a:gd name="connsiteY4" fmla="*/ 360004 h 360004"/>
              <a:gd name="connsiteX5" fmla="*/ 86 w 917444"/>
              <a:gd name="connsiteY5" fmla="*/ 174214 h 360004"/>
              <a:gd name="connsiteX6" fmla="*/ 167751 w 917444"/>
              <a:gd name="connsiteY6" fmla="*/ 0 h 360004"/>
              <a:gd name="connsiteX0" fmla="*/ 167751 w 958873"/>
              <a:gd name="connsiteY0" fmla="*/ 0 h 360004"/>
              <a:gd name="connsiteX1" fmla="*/ 797758 w 958873"/>
              <a:gd name="connsiteY1" fmla="*/ 0 h 360004"/>
              <a:gd name="connsiteX2" fmla="*/ 958873 w 958873"/>
              <a:gd name="connsiteY2" fmla="*/ 177173 h 360004"/>
              <a:gd name="connsiteX3" fmla="*/ 797758 w 958873"/>
              <a:gd name="connsiteY3" fmla="*/ 360004 h 360004"/>
              <a:gd name="connsiteX4" fmla="*/ 167751 w 958873"/>
              <a:gd name="connsiteY4" fmla="*/ 360004 h 360004"/>
              <a:gd name="connsiteX5" fmla="*/ 86 w 958873"/>
              <a:gd name="connsiteY5" fmla="*/ 174214 h 360004"/>
              <a:gd name="connsiteX6" fmla="*/ 167751 w 958873"/>
              <a:gd name="connsiteY6" fmla="*/ 0 h 360004"/>
              <a:gd name="connsiteX0" fmla="*/ 167751 w 958873"/>
              <a:gd name="connsiteY0" fmla="*/ 0 h 360004"/>
              <a:gd name="connsiteX1" fmla="*/ 797758 w 958873"/>
              <a:gd name="connsiteY1" fmla="*/ 0 h 360004"/>
              <a:gd name="connsiteX2" fmla="*/ 958873 w 958873"/>
              <a:gd name="connsiteY2" fmla="*/ 177173 h 360004"/>
              <a:gd name="connsiteX3" fmla="*/ 797758 w 958873"/>
              <a:gd name="connsiteY3" fmla="*/ 360004 h 360004"/>
              <a:gd name="connsiteX4" fmla="*/ 167751 w 958873"/>
              <a:gd name="connsiteY4" fmla="*/ 360004 h 360004"/>
              <a:gd name="connsiteX5" fmla="*/ 86 w 958873"/>
              <a:gd name="connsiteY5" fmla="*/ 174214 h 360004"/>
              <a:gd name="connsiteX6" fmla="*/ 167751 w 958873"/>
              <a:gd name="connsiteY6" fmla="*/ 0 h 360004"/>
              <a:gd name="connsiteX0" fmla="*/ 167751 w 958873"/>
              <a:gd name="connsiteY0" fmla="*/ 0 h 360004"/>
              <a:gd name="connsiteX1" fmla="*/ 797758 w 958873"/>
              <a:gd name="connsiteY1" fmla="*/ 0 h 360004"/>
              <a:gd name="connsiteX2" fmla="*/ 958873 w 958873"/>
              <a:gd name="connsiteY2" fmla="*/ 177173 h 360004"/>
              <a:gd name="connsiteX3" fmla="*/ 797758 w 958873"/>
              <a:gd name="connsiteY3" fmla="*/ 360004 h 360004"/>
              <a:gd name="connsiteX4" fmla="*/ 167751 w 958873"/>
              <a:gd name="connsiteY4" fmla="*/ 360004 h 360004"/>
              <a:gd name="connsiteX5" fmla="*/ 86 w 958873"/>
              <a:gd name="connsiteY5" fmla="*/ 174214 h 360004"/>
              <a:gd name="connsiteX6" fmla="*/ 167751 w 958873"/>
              <a:gd name="connsiteY6" fmla="*/ 0 h 360004"/>
              <a:gd name="connsiteX0" fmla="*/ 167751 w 958873"/>
              <a:gd name="connsiteY0" fmla="*/ 0 h 360004"/>
              <a:gd name="connsiteX1" fmla="*/ 797758 w 958873"/>
              <a:gd name="connsiteY1" fmla="*/ 0 h 360004"/>
              <a:gd name="connsiteX2" fmla="*/ 958873 w 958873"/>
              <a:gd name="connsiteY2" fmla="*/ 177173 h 360004"/>
              <a:gd name="connsiteX3" fmla="*/ 797758 w 958873"/>
              <a:gd name="connsiteY3" fmla="*/ 360004 h 360004"/>
              <a:gd name="connsiteX4" fmla="*/ 167751 w 958873"/>
              <a:gd name="connsiteY4" fmla="*/ 360004 h 360004"/>
              <a:gd name="connsiteX5" fmla="*/ 86 w 958873"/>
              <a:gd name="connsiteY5" fmla="*/ 174214 h 360004"/>
              <a:gd name="connsiteX6" fmla="*/ 167751 w 958873"/>
              <a:gd name="connsiteY6" fmla="*/ 0 h 360004"/>
              <a:gd name="connsiteX0" fmla="*/ 167751 w 976629"/>
              <a:gd name="connsiteY0" fmla="*/ 0 h 360004"/>
              <a:gd name="connsiteX1" fmla="*/ 797758 w 976629"/>
              <a:gd name="connsiteY1" fmla="*/ 0 h 360004"/>
              <a:gd name="connsiteX2" fmla="*/ 976629 w 976629"/>
              <a:gd name="connsiteY2" fmla="*/ 177173 h 360004"/>
              <a:gd name="connsiteX3" fmla="*/ 797758 w 976629"/>
              <a:gd name="connsiteY3" fmla="*/ 360004 h 360004"/>
              <a:gd name="connsiteX4" fmla="*/ 167751 w 976629"/>
              <a:gd name="connsiteY4" fmla="*/ 360004 h 360004"/>
              <a:gd name="connsiteX5" fmla="*/ 86 w 976629"/>
              <a:gd name="connsiteY5" fmla="*/ 174214 h 360004"/>
              <a:gd name="connsiteX6" fmla="*/ 167751 w 976629"/>
              <a:gd name="connsiteY6" fmla="*/ 0 h 360004"/>
              <a:gd name="connsiteX0" fmla="*/ 167751 w 976629"/>
              <a:gd name="connsiteY0" fmla="*/ 0 h 360004"/>
              <a:gd name="connsiteX1" fmla="*/ 797758 w 976629"/>
              <a:gd name="connsiteY1" fmla="*/ 0 h 360004"/>
              <a:gd name="connsiteX2" fmla="*/ 976629 w 976629"/>
              <a:gd name="connsiteY2" fmla="*/ 177173 h 360004"/>
              <a:gd name="connsiteX3" fmla="*/ 797758 w 976629"/>
              <a:gd name="connsiteY3" fmla="*/ 360004 h 360004"/>
              <a:gd name="connsiteX4" fmla="*/ 167751 w 976629"/>
              <a:gd name="connsiteY4" fmla="*/ 360004 h 360004"/>
              <a:gd name="connsiteX5" fmla="*/ 86 w 976629"/>
              <a:gd name="connsiteY5" fmla="*/ 174214 h 360004"/>
              <a:gd name="connsiteX6" fmla="*/ 167751 w 976629"/>
              <a:gd name="connsiteY6" fmla="*/ 0 h 360004"/>
              <a:gd name="connsiteX0" fmla="*/ 167751 w 976629"/>
              <a:gd name="connsiteY0" fmla="*/ 0 h 360004"/>
              <a:gd name="connsiteX1" fmla="*/ 797758 w 976629"/>
              <a:gd name="connsiteY1" fmla="*/ 0 h 360004"/>
              <a:gd name="connsiteX2" fmla="*/ 976629 w 976629"/>
              <a:gd name="connsiteY2" fmla="*/ 177173 h 360004"/>
              <a:gd name="connsiteX3" fmla="*/ 797758 w 976629"/>
              <a:gd name="connsiteY3" fmla="*/ 360004 h 360004"/>
              <a:gd name="connsiteX4" fmla="*/ 167751 w 976629"/>
              <a:gd name="connsiteY4" fmla="*/ 360004 h 360004"/>
              <a:gd name="connsiteX5" fmla="*/ 86 w 976629"/>
              <a:gd name="connsiteY5" fmla="*/ 174214 h 360004"/>
              <a:gd name="connsiteX6" fmla="*/ 167751 w 976629"/>
              <a:gd name="connsiteY6" fmla="*/ 0 h 360004"/>
              <a:gd name="connsiteX0" fmla="*/ 230789 w 1039667"/>
              <a:gd name="connsiteY0" fmla="*/ 0 h 360004"/>
              <a:gd name="connsiteX1" fmla="*/ 860796 w 1039667"/>
              <a:gd name="connsiteY1" fmla="*/ 0 h 360004"/>
              <a:gd name="connsiteX2" fmla="*/ 1039667 w 1039667"/>
              <a:gd name="connsiteY2" fmla="*/ 177173 h 360004"/>
              <a:gd name="connsiteX3" fmla="*/ 860796 w 1039667"/>
              <a:gd name="connsiteY3" fmla="*/ 360004 h 360004"/>
              <a:gd name="connsiteX4" fmla="*/ 230789 w 1039667"/>
              <a:gd name="connsiteY4" fmla="*/ 360004 h 360004"/>
              <a:gd name="connsiteX5" fmla="*/ 51 w 1039667"/>
              <a:gd name="connsiteY5" fmla="*/ 171833 h 360004"/>
              <a:gd name="connsiteX6" fmla="*/ 230789 w 1039667"/>
              <a:gd name="connsiteY6" fmla="*/ 0 h 360004"/>
              <a:gd name="connsiteX0" fmla="*/ 230789 w 1106059"/>
              <a:gd name="connsiteY0" fmla="*/ 0 h 360004"/>
              <a:gd name="connsiteX1" fmla="*/ 860796 w 1106059"/>
              <a:gd name="connsiteY1" fmla="*/ 0 h 360004"/>
              <a:gd name="connsiteX2" fmla="*/ 1106059 w 1106059"/>
              <a:gd name="connsiteY2" fmla="*/ 179554 h 360004"/>
              <a:gd name="connsiteX3" fmla="*/ 860796 w 1106059"/>
              <a:gd name="connsiteY3" fmla="*/ 360004 h 360004"/>
              <a:gd name="connsiteX4" fmla="*/ 230789 w 1106059"/>
              <a:gd name="connsiteY4" fmla="*/ 360004 h 360004"/>
              <a:gd name="connsiteX5" fmla="*/ 51 w 1106059"/>
              <a:gd name="connsiteY5" fmla="*/ 171833 h 360004"/>
              <a:gd name="connsiteX6" fmla="*/ 230789 w 1106059"/>
              <a:gd name="connsiteY6" fmla="*/ 0 h 360004"/>
              <a:gd name="connsiteX0" fmla="*/ 230800 w 1106070"/>
              <a:gd name="connsiteY0" fmla="*/ 0 h 360004"/>
              <a:gd name="connsiteX1" fmla="*/ 860807 w 1106070"/>
              <a:gd name="connsiteY1" fmla="*/ 0 h 360004"/>
              <a:gd name="connsiteX2" fmla="*/ 1106070 w 1106070"/>
              <a:gd name="connsiteY2" fmla="*/ 179554 h 360004"/>
              <a:gd name="connsiteX3" fmla="*/ 860807 w 1106070"/>
              <a:gd name="connsiteY3" fmla="*/ 360004 h 360004"/>
              <a:gd name="connsiteX4" fmla="*/ 230800 w 1106070"/>
              <a:gd name="connsiteY4" fmla="*/ 360004 h 360004"/>
              <a:gd name="connsiteX5" fmla="*/ 62 w 1106070"/>
              <a:gd name="connsiteY5" fmla="*/ 171833 h 360004"/>
              <a:gd name="connsiteX6" fmla="*/ 230800 w 1106070"/>
              <a:gd name="connsiteY6" fmla="*/ 0 h 360004"/>
              <a:gd name="connsiteX0" fmla="*/ 230800 w 1106070"/>
              <a:gd name="connsiteY0" fmla="*/ 0 h 360004"/>
              <a:gd name="connsiteX1" fmla="*/ 860807 w 1106070"/>
              <a:gd name="connsiteY1" fmla="*/ 0 h 360004"/>
              <a:gd name="connsiteX2" fmla="*/ 1106070 w 1106070"/>
              <a:gd name="connsiteY2" fmla="*/ 179554 h 360004"/>
              <a:gd name="connsiteX3" fmla="*/ 860807 w 1106070"/>
              <a:gd name="connsiteY3" fmla="*/ 360004 h 360004"/>
              <a:gd name="connsiteX4" fmla="*/ 230800 w 1106070"/>
              <a:gd name="connsiteY4" fmla="*/ 360004 h 360004"/>
              <a:gd name="connsiteX5" fmla="*/ 62 w 1106070"/>
              <a:gd name="connsiteY5" fmla="*/ 171833 h 360004"/>
              <a:gd name="connsiteX6" fmla="*/ 230800 w 1106070"/>
              <a:gd name="connsiteY6" fmla="*/ 0 h 360004"/>
              <a:gd name="connsiteX0" fmla="*/ 230813 w 1106083"/>
              <a:gd name="connsiteY0" fmla="*/ 0 h 360004"/>
              <a:gd name="connsiteX1" fmla="*/ 860820 w 1106083"/>
              <a:gd name="connsiteY1" fmla="*/ 0 h 360004"/>
              <a:gd name="connsiteX2" fmla="*/ 1106083 w 1106083"/>
              <a:gd name="connsiteY2" fmla="*/ 179554 h 360004"/>
              <a:gd name="connsiteX3" fmla="*/ 860820 w 1106083"/>
              <a:gd name="connsiteY3" fmla="*/ 360004 h 360004"/>
              <a:gd name="connsiteX4" fmla="*/ 230813 w 1106083"/>
              <a:gd name="connsiteY4" fmla="*/ 360004 h 360004"/>
              <a:gd name="connsiteX5" fmla="*/ 75 w 1106083"/>
              <a:gd name="connsiteY5" fmla="*/ 171833 h 360004"/>
              <a:gd name="connsiteX6" fmla="*/ 230813 w 1106083"/>
              <a:gd name="connsiteY6" fmla="*/ 0 h 360004"/>
              <a:gd name="connsiteX0" fmla="*/ 250717 w 1125987"/>
              <a:gd name="connsiteY0" fmla="*/ 0 h 360004"/>
              <a:gd name="connsiteX1" fmla="*/ 880724 w 1125987"/>
              <a:gd name="connsiteY1" fmla="*/ 0 h 360004"/>
              <a:gd name="connsiteX2" fmla="*/ 1125987 w 1125987"/>
              <a:gd name="connsiteY2" fmla="*/ 179554 h 360004"/>
              <a:gd name="connsiteX3" fmla="*/ 880724 w 1125987"/>
              <a:gd name="connsiteY3" fmla="*/ 360004 h 360004"/>
              <a:gd name="connsiteX4" fmla="*/ 250717 w 1125987"/>
              <a:gd name="connsiteY4" fmla="*/ 360004 h 360004"/>
              <a:gd name="connsiteX5" fmla="*/ 62 w 1125987"/>
              <a:gd name="connsiteY5" fmla="*/ 171833 h 360004"/>
              <a:gd name="connsiteX6" fmla="*/ 250717 w 1125987"/>
              <a:gd name="connsiteY6" fmla="*/ 0 h 360004"/>
              <a:gd name="connsiteX0" fmla="*/ 250718 w 1125988"/>
              <a:gd name="connsiteY0" fmla="*/ 0 h 360004"/>
              <a:gd name="connsiteX1" fmla="*/ 880725 w 1125988"/>
              <a:gd name="connsiteY1" fmla="*/ 0 h 360004"/>
              <a:gd name="connsiteX2" fmla="*/ 1125988 w 1125988"/>
              <a:gd name="connsiteY2" fmla="*/ 179554 h 360004"/>
              <a:gd name="connsiteX3" fmla="*/ 880725 w 1125988"/>
              <a:gd name="connsiteY3" fmla="*/ 360004 h 360004"/>
              <a:gd name="connsiteX4" fmla="*/ 250718 w 1125988"/>
              <a:gd name="connsiteY4" fmla="*/ 360004 h 360004"/>
              <a:gd name="connsiteX5" fmla="*/ 63 w 1125988"/>
              <a:gd name="connsiteY5" fmla="*/ 171833 h 360004"/>
              <a:gd name="connsiteX6" fmla="*/ 250718 w 1125988"/>
              <a:gd name="connsiteY6" fmla="*/ 0 h 360004"/>
              <a:gd name="connsiteX0" fmla="*/ 250705 w 1125975"/>
              <a:gd name="connsiteY0" fmla="*/ 0 h 360004"/>
              <a:gd name="connsiteX1" fmla="*/ 880712 w 1125975"/>
              <a:gd name="connsiteY1" fmla="*/ 0 h 360004"/>
              <a:gd name="connsiteX2" fmla="*/ 1125975 w 1125975"/>
              <a:gd name="connsiteY2" fmla="*/ 179554 h 360004"/>
              <a:gd name="connsiteX3" fmla="*/ 880712 w 1125975"/>
              <a:gd name="connsiteY3" fmla="*/ 360004 h 360004"/>
              <a:gd name="connsiteX4" fmla="*/ 250705 w 1125975"/>
              <a:gd name="connsiteY4" fmla="*/ 360004 h 360004"/>
              <a:gd name="connsiteX5" fmla="*/ 50 w 1125975"/>
              <a:gd name="connsiteY5" fmla="*/ 171833 h 360004"/>
              <a:gd name="connsiteX6" fmla="*/ 250705 w 1125975"/>
              <a:gd name="connsiteY6" fmla="*/ 0 h 360004"/>
              <a:gd name="connsiteX0" fmla="*/ 250655 w 1125925"/>
              <a:gd name="connsiteY0" fmla="*/ 0 h 360004"/>
              <a:gd name="connsiteX1" fmla="*/ 880662 w 1125925"/>
              <a:gd name="connsiteY1" fmla="*/ 0 h 360004"/>
              <a:gd name="connsiteX2" fmla="*/ 1125925 w 1125925"/>
              <a:gd name="connsiteY2" fmla="*/ 179554 h 360004"/>
              <a:gd name="connsiteX3" fmla="*/ 880662 w 1125925"/>
              <a:gd name="connsiteY3" fmla="*/ 360004 h 360004"/>
              <a:gd name="connsiteX4" fmla="*/ 250655 w 1125925"/>
              <a:gd name="connsiteY4" fmla="*/ 360004 h 360004"/>
              <a:gd name="connsiteX5" fmla="*/ 0 w 1125925"/>
              <a:gd name="connsiteY5" fmla="*/ 171833 h 360004"/>
              <a:gd name="connsiteX6" fmla="*/ 250655 w 1125925"/>
              <a:gd name="connsiteY6" fmla="*/ 0 h 360004"/>
              <a:gd name="connsiteX0" fmla="*/ 250655 w 1125925"/>
              <a:gd name="connsiteY0" fmla="*/ 0 h 360004"/>
              <a:gd name="connsiteX1" fmla="*/ 880662 w 1125925"/>
              <a:gd name="connsiteY1" fmla="*/ 0 h 360004"/>
              <a:gd name="connsiteX2" fmla="*/ 1125925 w 1125925"/>
              <a:gd name="connsiteY2" fmla="*/ 179554 h 360004"/>
              <a:gd name="connsiteX3" fmla="*/ 880662 w 1125925"/>
              <a:gd name="connsiteY3" fmla="*/ 360004 h 360004"/>
              <a:gd name="connsiteX4" fmla="*/ 250655 w 1125925"/>
              <a:gd name="connsiteY4" fmla="*/ 360004 h 360004"/>
              <a:gd name="connsiteX5" fmla="*/ 0 w 1125925"/>
              <a:gd name="connsiteY5" fmla="*/ 171833 h 360004"/>
              <a:gd name="connsiteX6" fmla="*/ 250655 w 1125925"/>
              <a:gd name="connsiteY6" fmla="*/ 0 h 36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5925" h="360004">
                <a:moveTo>
                  <a:pt x="250655" y="0"/>
                </a:moveTo>
                <a:lnTo>
                  <a:pt x="880662" y="0"/>
                </a:lnTo>
                <a:cubicBezTo>
                  <a:pt x="973823" y="859"/>
                  <a:pt x="1121541" y="63285"/>
                  <a:pt x="1125925" y="179554"/>
                </a:cubicBezTo>
                <a:cubicBezTo>
                  <a:pt x="1121540" y="286858"/>
                  <a:pt x="976782" y="356272"/>
                  <a:pt x="880662" y="360004"/>
                </a:cubicBezTo>
                <a:lnTo>
                  <a:pt x="250655" y="360004"/>
                </a:lnTo>
                <a:cubicBezTo>
                  <a:pt x="152616" y="354878"/>
                  <a:pt x="2264" y="299582"/>
                  <a:pt x="0" y="171833"/>
                </a:cubicBezTo>
                <a:cubicBezTo>
                  <a:pt x="3343" y="47365"/>
                  <a:pt x="154493" y="2424"/>
                  <a:pt x="250655" y="0"/>
                </a:cubicBezTo>
                <a:close/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Oval 81"/>
          <p:cNvSpPr/>
          <p:nvPr/>
        </p:nvSpPr>
        <p:spPr>
          <a:xfrm>
            <a:off x="8076022" y="4509012"/>
            <a:ext cx="360004" cy="360004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6" name="Group 95"/>
          <p:cNvGrpSpPr/>
          <p:nvPr/>
        </p:nvGrpSpPr>
        <p:grpSpPr>
          <a:xfrm>
            <a:off x="9966043" y="4419011"/>
            <a:ext cx="900010" cy="540006"/>
            <a:chOff x="10056044" y="4630519"/>
            <a:chExt cx="699042" cy="479810"/>
          </a:xfrm>
          <a:noFill/>
        </p:grpSpPr>
        <p:cxnSp>
          <p:nvCxnSpPr>
            <p:cNvPr id="94" name="Straight Connector 93"/>
            <p:cNvCxnSpPr/>
            <p:nvPr/>
          </p:nvCxnSpPr>
          <p:spPr>
            <a:xfrm flipV="1">
              <a:off x="10056044" y="4630519"/>
              <a:ext cx="699042" cy="479810"/>
            </a:xfrm>
            <a:prstGeom prst="line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flipH="1" flipV="1">
              <a:off x="10066298" y="4630519"/>
              <a:ext cx="688788" cy="479809"/>
            </a:xfrm>
            <a:prstGeom prst="line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6" name="Group 105"/>
          <p:cNvGrpSpPr/>
          <p:nvPr/>
        </p:nvGrpSpPr>
        <p:grpSpPr>
          <a:xfrm>
            <a:off x="3755411" y="5499023"/>
            <a:ext cx="360004" cy="540006"/>
            <a:chOff x="1549910" y="5499023"/>
            <a:chExt cx="360004" cy="639342"/>
          </a:xfrm>
          <a:noFill/>
        </p:grpSpPr>
        <p:sp>
          <p:nvSpPr>
            <p:cNvPr id="98" name="Rectangle 80"/>
            <p:cNvSpPr/>
            <p:nvPr/>
          </p:nvSpPr>
          <p:spPr>
            <a:xfrm rot="5400000">
              <a:off x="1410241" y="5638692"/>
              <a:ext cx="639342" cy="360004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880662"/>
                <a:gd name="connsiteY0" fmla="*/ 0 h 360004"/>
                <a:gd name="connsiteX1" fmla="*/ 880662 w 880662"/>
                <a:gd name="connsiteY1" fmla="*/ 0 h 360004"/>
                <a:gd name="connsiteX2" fmla="*/ 880662 w 880662"/>
                <a:gd name="connsiteY2" fmla="*/ 360004 h 360004"/>
                <a:gd name="connsiteX3" fmla="*/ 250655 w 880662"/>
                <a:gd name="connsiteY3" fmla="*/ 360004 h 360004"/>
                <a:gd name="connsiteX4" fmla="*/ 0 w 880662"/>
                <a:gd name="connsiteY4" fmla="*/ 171833 h 360004"/>
                <a:gd name="connsiteX5" fmla="*/ 250655 w 880662"/>
                <a:gd name="connsiteY5" fmla="*/ 0 h 360004"/>
                <a:gd name="connsiteX0" fmla="*/ 880662 w 1008135"/>
                <a:gd name="connsiteY0" fmla="*/ 360004 h 360004"/>
                <a:gd name="connsiteX1" fmla="*/ 250655 w 1008135"/>
                <a:gd name="connsiteY1" fmla="*/ 360004 h 360004"/>
                <a:gd name="connsiteX2" fmla="*/ 0 w 1008135"/>
                <a:gd name="connsiteY2" fmla="*/ 171833 h 360004"/>
                <a:gd name="connsiteX3" fmla="*/ 250655 w 1008135"/>
                <a:gd name="connsiteY3" fmla="*/ 0 h 360004"/>
                <a:gd name="connsiteX4" fmla="*/ 1008135 w 1008135"/>
                <a:gd name="connsiteY4" fmla="*/ 91440 h 360004"/>
                <a:gd name="connsiteX0" fmla="*/ 880662 w 901907"/>
                <a:gd name="connsiteY0" fmla="*/ 360004 h 360004"/>
                <a:gd name="connsiteX1" fmla="*/ 250655 w 901907"/>
                <a:gd name="connsiteY1" fmla="*/ 360004 h 360004"/>
                <a:gd name="connsiteX2" fmla="*/ 0 w 901907"/>
                <a:gd name="connsiteY2" fmla="*/ 171833 h 360004"/>
                <a:gd name="connsiteX3" fmla="*/ 250655 w 901907"/>
                <a:gd name="connsiteY3" fmla="*/ 0 h 360004"/>
                <a:gd name="connsiteX4" fmla="*/ 901907 w 901907"/>
                <a:gd name="connsiteY4" fmla="*/ 7620 h 360004"/>
                <a:gd name="connsiteX0" fmla="*/ 880662 w 880661"/>
                <a:gd name="connsiteY0" fmla="*/ 497164 h 497164"/>
                <a:gd name="connsiteX1" fmla="*/ 250655 w 880661"/>
                <a:gd name="connsiteY1" fmla="*/ 497164 h 497164"/>
                <a:gd name="connsiteX2" fmla="*/ 0 w 880661"/>
                <a:gd name="connsiteY2" fmla="*/ 308993 h 497164"/>
                <a:gd name="connsiteX3" fmla="*/ 250655 w 880661"/>
                <a:gd name="connsiteY3" fmla="*/ 137160 h 497164"/>
                <a:gd name="connsiteX4" fmla="*/ 657583 w 880661"/>
                <a:gd name="connsiteY4" fmla="*/ 0 h 497164"/>
                <a:gd name="connsiteX0" fmla="*/ 880662 w 891284"/>
                <a:gd name="connsiteY0" fmla="*/ 360004 h 360004"/>
                <a:gd name="connsiteX1" fmla="*/ 250655 w 891284"/>
                <a:gd name="connsiteY1" fmla="*/ 360004 h 360004"/>
                <a:gd name="connsiteX2" fmla="*/ 0 w 891284"/>
                <a:gd name="connsiteY2" fmla="*/ 171833 h 360004"/>
                <a:gd name="connsiteX3" fmla="*/ 250655 w 891284"/>
                <a:gd name="connsiteY3" fmla="*/ 0 h 360004"/>
                <a:gd name="connsiteX4" fmla="*/ 891284 w 891284"/>
                <a:gd name="connsiteY4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1284" h="360004">
                  <a:moveTo>
                    <a:pt x="880662" y="360004"/>
                  </a:move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lnTo>
                    <a:pt x="891284" y="0"/>
                  </a:lnTo>
                </a:path>
              </a:pathLst>
            </a:custGeom>
            <a:grp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00" name="Straight Connector 99"/>
            <p:cNvCxnSpPr/>
            <p:nvPr/>
          </p:nvCxnSpPr>
          <p:spPr>
            <a:xfrm flipV="1">
              <a:off x="1729912" y="5665433"/>
              <a:ext cx="0" cy="459340"/>
            </a:xfrm>
            <a:prstGeom prst="line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" name="Text Box 60"/>
          <p:cNvSpPr txBox="1">
            <a:spLocks noChangeArrowheads="1"/>
          </p:cNvSpPr>
          <p:nvPr/>
        </p:nvSpPr>
        <p:spPr bwMode="auto">
          <a:xfrm>
            <a:off x="3125967" y="6016298"/>
            <a:ext cx="1620018" cy="72000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>
            <a:defPPr>
              <a:defRPr lang="en-US"/>
            </a:defPPr>
            <a:lvl1pPr>
              <a:defRPr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ctr"/>
            <a:r>
              <a:rPr lang="hu-HU" altLang="nl-BE" sz="1800" dirty="0" err="1"/>
              <a:t>Missile</a:t>
            </a:r>
            <a:endParaRPr lang="en-US" altLang="nl-BE" sz="1800" dirty="0"/>
          </a:p>
        </p:txBody>
      </p:sp>
      <p:cxnSp>
        <p:nvCxnSpPr>
          <p:cNvPr id="104" name="Straight Connector 103"/>
          <p:cNvCxnSpPr/>
          <p:nvPr/>
        </p:nvCxnSpPr>
        <p:spPr>
          <a:xfrm flipV="1">
            <a:off x="5624645" y="5768438"/>
            <a:ext cx="921360" cy="58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 Box 61"/>
          <p:cNvSpPr txBox="1">
            <a:spLocks noChangeArrowheads="1"/>
          </p:cNvSpPr>
          <p:nvPr/>
        </p:nvSpPr>
        <p:spPr bwMode="auto">
          <a:xfrm>
            <a:off x="5285991" y="5955837"/>
            <a:ext cx="1620018" cy="72000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>
            <a:defPPr>
              <a:defRPr lang="en-US"/>
            </a:defPPr>
            <a:lvl1pPr>
              <a:defRPr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ctr"/>
            <a:r>
              <a:rPr lang="hu-HU" altLang="nl-BE" sz="1800" dirty="0" err="1"/>
              <a:t>Supply</a:t>
            </a:r>
            <a:r>
              <a:rPr lang="hu-HU" altLang="nl-BE" sz="1800" dirty="0"/>
              <a:t> </a:t>
            </a:r>
          </a:p>
          <a:p>
            <a:pPr algn="ctr"/>
            <a:r>
              <a:rPr lang="hu-HU" altLang="nl-BE" sz="1800" dirty="0"/>
              <a:t>(</a:t>
            </a:r>
            <a:r>
              <a:rPr lang="hu-HU" altLang="nl-BE" sz="1800" dirty="0" err="1"/>
              <a:t>drawn</a:t>
            </a:r>
            <a:r>
              <a:rPr lang="hu-HU" altLang="nl-BE" sz="1800" dirty="0"/>
              <a:t> </a:t>
            </a:r>
            <a:r>
              <a:rPr lang="hu-HU" altLang="nl-BE" sz="1800" dirty="0" err="1"/>
              <a:t>at</a:t>
            </a:r>
            <a:r>
              <a:rPr lang="hu-HU" altLang="nl-BE" sz="1800" dirty="0"/>
              <a:t> </a:t>
            </a:r>
            <a:r>
              <a:rPr lang="hu-HU" altLang="nl-BE" sz="1800" dirty="0" err="1"/>
              <a:t>lower</a:t>
            </a:r>
            <a:r>
              <a:rPr lang="hu-HU" altLang="nl-BE" sz="1800" dirty="0"/>
              <a:t> </a:t>
            </a:r>
            <a:r>
              <a:rPr lang="hu-HU" altLang="nl-BE" sz="1800" dirty="0" err="1"/>
              <a:t>half</a:t>
            </a:r>
            <a:r>
              <a:rPr lang="hu-HU" altLang="nl-BE" sz="1800" dirty="0"/>
              <a:t>)</a:t>
            </a:r>
            <a:endParaRPr lang="en-US" altLang="nl-BE" sz="1800" dirty="0"/>
          </a:p>
        </p:txBody>
      </p:sp>
      <p:cxnSp>
        <p:nvCxnSpPr>
          <p:cNvPr id="108" name="Straight Connector 107"/>
          <p:cNvCxnSpPr/>
          <p:nvPr/>
        </p:nvCxnSpPr>
        <p:spPr>
          <a:xfrm flipH="1" flipV="1">
            <a:off x="8256024" y="5499025"/>
            <a:ext cx="1" cy="54000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 Box 61"/>
          <p:cNvSpPr txBox="1">
            <a:spLocks noChangeArrowheads="1"/>
          </p:cNvSpPr>
          <p:nvPr/>
        </p:nvSpPr>
        <p:spPr bwMode="auto">
          <a:xfrm>
            <a:off x="7446015" y="5958363"/>
            <a:ext cx="1620018" cy="72000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>
            <a:defPPr>
              <a:defRPr lang="en-US"/>
            </a:defPPr>
            <a:lvl1pPr>
              <a:defRPr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ctr"/>
            <a:r>
              <a:rPr lang="hu-HU" altLang="nl-BE" sz="1800" dirty="0" err="1"/>
              <a:t>Motorized</a:t>
            </a:r>
            <a:endParaRPr lang="hu-HU" altLang="nl-BE" sz="1800" dirty="0"/>
          </a:p>
          <a:p>
            <a:pPr algn="ctr"/>
            <a:r>
              <a:rPr lang="hu-HU" altLang="nl-BE" sz="1800" dirty="0"/>
              <a:t>(</a:t>
            </a:r>
            <a:r>
              <a:rPr lang="hu-HU" altLang="nl-BE" sz="1800" dirty="0" err="1"/>
              <a:t>drawn</a:t>
            </a:r>
            <a:r>
              <a:rPr lang="hu-HU" altLang="nl-BE" sz="1800" dirty="0"/>
              <a:t> </a:t>
            </a:r>
            <a:r>
              <a:rPr lang="hu-HU" altLang="nl-BE" sz="1800" dirty="0" err="1"/>
              <a:t>at</a:t>
            </a:r>
            <a:r>
              <a:rPr lang="hu-HU" altLang="nl-BE" sz="1800" dirty="0"/>
              <a:t> </a:t>
            </a:r>
            <a:r>
              <a:rPr lang="hu-HU" altLang="nl-BE" sz="1800" dirty="0" err="1"/>
              <a:t>middle</a:t>
            </a:r>
            <a:r>
              <a:rPr lang="hu-HU" altLang="nl-BE" sz="1800" dirty="0"/>
              <a:t>)</a:t>
            </a:r>
            <a:endParaRPr lang="en-US" altLang="nl-BE" sz="1800" dirty="0"/>
          </a:p>
        </p:txBody>
      </p:sp>
      <p:sp>
        <p:nvSpPr>
          <p:cNvPr id="124" name="Rectangle 123"/>
          <p:cNvSpPr/>
          <p:nvPr/>
        </p:nvSpPr>
        <p:spPr>
          <a:xfrm>
            <a:off x="9966043" y="5769026"/>
            <a:ext cx="900010" cy="135220"/>
          </a:xfrm>
          <a:custGeom>
            <a:avLst/>
            <a:gdLst>
              <a:gd name="connsiteX0" fmla="*/ 0 w 810009"/>
              <a:gd name="connsiteY0" fmla="*/ 0 h 180002"/>
              <a:gd name="connsiteX1" fmla="*/ 810009 w 810009"/>
              <a:gd name="connsiteY1" fmla="*/ 0 h 180002"/>
              <a:gd name="connsiteX2" fmla="*/ 810009 w 810009"/>
              <a:gd name="connsiteY2" fmla="*/ 180002 h 180002"/>
              <a:gd name="connsiteX3" fmla="*/ 0 w 810009"/>
              <a:gd name="connsiteY3" fmla="*/ 180002 h 180002"/>
              <a:gd name="connsiteX4" fmla="*/ 0 w 810009"/>
              <a:gd name="connsiteY4" fmla="*/ 0 h 180002"/>
              <a:gd name="connsiteX0" fmla="*/ 0 w 810009"/>
              <a:gd name="connsiteY0" fmla="*/ 3482 h 183484"/>
              <a:gd name="connsiteX1" fmla="*/ 399487 w 810009"/>
              <a:gd name="connsiteY1" fmla="*/ 0 h 183484"/>
              <a:gd name="connsiteX2" fmla="*/ 810009 w 810009"/>
              <a:gd name="connsiteY2" fmla="*/ 3482 h 183484"/>
              <a:gd name="connsiteX3" fmla="*/ 810009 w 810009"/>
              <a:gd name="connsiteY3" fmla="*/ 183484 h 183484"/>
              <a:gd name="connsiteX4" fmla="*/ 0 w 810009"/>
              <a:gd name="connsiteY4" fmla="*/ 183484 h 183484"/>
              <a:gd name="connsiteX5" fmla="*/ 0 w 810009"/>
              <a:gd name="connsiteY5" fmla="*/ 3482 h 183484"/>
              <a:gd name="connsiteX0" fmla="*/ 0 w 810009"/>
              <a:gd name="connsiteY0" fmla="*/ 3482 h 183484"/>
              <a:gd name="connsiteX1" fmla="*/ 239943 w 810009"/>
              <a:gd name="connsiteY1" fmla="*/ 2381 h 183484"/>
              <a:gd name="connsiteX2" fmla="*/ 399487 w 810009"/>
              <a:gd name="connsiteY2" fmla="*/ 0 h 183484"/>
              <a:gd name="connsiteX3" fmla="*/ 810009 w 810009"/>
              <a:gd name="connsiteY3" fmla="*/ 3482 h 183484"/>
              <a:gd name="connsiteX4" fmla="*/ 810009 w 810009"/>
              <a:gd name="connsiteY4" fmla="*/ 183484 h 183484"/>
              <a:gd name="connsiteX5" fmla="*/ 0 w 810009"/>
              <a:gd name="connsiteY5" fmla="*/ 183484 h 183484"/>
              <a:gd name="connsiteX6" fmla="*/ 0 w 810009"/>
              <a:gd name="connsiteY6" fmla="*/ 3482 h 183484"/>
              <a:gd name="connsiteX0" fmla="*/ 0 w 810009"/>
              <a:gd name="connsiteY0" fmla="*/ 5863 h 185865"/>
              <a:gd name="connsiteX1" fmla="*/ 239943 w 810009"/>
              <a:gd name="connsiteY1" fmla="*/ 4762 h 185865"/>
              <a:gd name="connsiteX2" fmla="*/ 399487 w 810009"/>
              <a:gd name="connsiteY2" fmla="*/ 2381 h 185865"/>
              <a:gd name="connsiteX3" fmla="*/ 556650 w 810009"/>
              <a:gd name="connsiteY3" fmla="*/ 0 h 185865"/>
              <a:gd name="connsiteX4" fmla="*/ 810009 w 810009"/>
              <a:gd name="connsiteY4" fmla="*/ 5863 h 185865"/>
              <a:gd name="connsiteX5" fmla="*/ 810009 w 810009"/>
              <a:gd name="connsiteY5" fmla="*/ 185865 h 185865"/>
              <a:gd name="connsiteX6" fmla="*/ 0 w 810009"/>
              <a:gd name="connsiteY6" fmla="*/ 185865 h 185865"/>
              <a:gd name="connsiteX7" fmla="*/ 0 w 810009"/>
              <a:gd name="connsiteY7" fmla="*/ 5863 h 185865"/>
              <a:gd name="connsiteX0" fmla="*/ 0 w 901449"/>
              <a:gd name="connsiteY0" fmla="*/ 185865 h 277305"/>
              <a:gd name="connsiteX1" fmla="*/ 0 w 901449"/>
              <a:gd name="connsiteY1" fmla="*/ 5863 h 277305"/>
              <a:gd name="connsiteX2" fmla="*/ 239943 w 901449"/>
              <a:gd name="connsiteY2" fmla="*/ 4762 h 277305"/>
              <a:gd name="connsiteX3" fmla="*/ 399487 w 901449"/>
              <a:gd name="connsiteY3" fmla="*/ 2381 h 277305"/>
              <a:gd name="connsiteX4" fmla="*/ 556650 w 901449"/>
              <a:gd name="connsiteY4" fmla="*/ 0 h 277305"/>
              <a:gd name="connsiteX5" fmla="*/ 810009 w 901449"/>
              <a:gd name="connsiteY5" fmla="*/ 5863 h 277305"/>
              <a:gd name="connsiteX6" fmla="*/ 901449 w 901449"/>
              <a:gd name="connsiteY6" fmla="*/ 277305 h 277305"/>
              <a:gd name="connsiteX0" fmla="*/ 0 w 810009"/>
              <a:gd name="connsiteY0" fmla="*/ 185865 h 185865"/>
              <a:gd name="connsiteX1" fmla="*/ 0 w 810009"/>
              <a:gd name="connsiteY1" fmla="*/ 5863 h 185865"/>
              <a:gd name="connsiteX2" fmla="*/ 239943 w 810009"/>
              <a:gd name="connsiteY2" fmla="*/ 4762 h 185865"/>
              <a:gd name="connsiteX3" fmla="*/ 399487 w 810009"/>
              <a:gd name="connsiteY3" fmla="*/ 2381 h 185865"/>
              <a:gd name="connsiteX4" fmla="*/ 556650 w 810009"/>
              <a:gd name="connsiteY4" fmla="*/ 0 h 185865"/>
              <a:gd name="connsiteX5" fmla="*/ 810009 w 810009"/>
              <a:gd name="connsiteY5" fmla="*/ 5863 h 185865"/>
              <a:gd name="connsiteX0" fmla="*/ 0 w 810009"/>
              <a:gd name="connsiteY0" fmla="*/ 5863 h 5863"/>
              <a:gd name="connsiteX1" fmla="*/ 239943 w 810009"/>
              <a:gd name="connsiteY1" fmla="*/ 4762 h 5863"/>
              <a:gd name="connsiteX2" fmla="*/ 399487 w 810009"/>
              <a:gd name="connsiteY2" fmla="*/ 2381 h 5863"/>
              <a:gd name="connsiteX3" fmla="*/ 556650 w 810009"/>
              <a:gd name="connsiteY3" fmla="*/ 0 h 5863"/>
              <a:gd name="connsiteX4" fmla="*/ 810009 w 810009"/>
              <a:gd name="connsiteY4" fmla="*/ 5863 h 5863"/>
              <a:gd name="connsiteX0" fmla="*/ 0 w 10000"/>
              <a:gd name="connsiteY0" fmla="*/ 10000 h 227443"/>
              <a:gd name="connsiteX1" fmla="*/ 2962 w 10000"/>
              <a:gd name="connsiteY1" fmla="*/ 8122 h 227443"/>
              <a:gd name="connsiteX2" fmla="*/ 4961 w 10000"/>
              <a:gd name="connsiteY2" fmla="*/ 227443 h 227443"/>
              <a:gd name="connsiteX3" fmla="*/ 6872 w 10000"/>
              <a:gd name="connsiteY3" fmla="*/ 0 h 227443"/>
              <a:gd name="connsiteX4" fmla="*/ 10000 w 10000"/>
              <a:gd name="connsiteY4" fmla="*/ 10000 h 227443"/>
              <a:gd name="connsiteX0" fmla="*/ 0 w 9853"/>
              <a:gd name="connsiteY0" fmla="*/ 12185 h 229628"/>
              <a:gd name="connsiteX1" fmla="*/ 2962 w 9853"/>
              <a:gd name="connsiteY1" fmla="*/ 10307 h 229628"/>
              <a:gd name="connsiteX2" fmla="*/ 4961 w 9853"/>
              <a:gd name="connsiteY2" fmla="*/ 229628 h 229628"/>
              <a:gd name="connsiteX3" fmla="*/ 6872 w 9853"/>
              <a:gd name="connsiteY3" fmla="*/ 2185 h 229628"/>
              <a:gd name="connsiteX4" fmla="*/ 9853 w 9853"/>
              <a:gd name="connsiteY4" fmla="*/ 0 h 229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53" h="229628">
                <a:moveTo>
                  <a:pt x="0" y="12185"/>
                </a:moveTo>
                <a:lnTo>
                  <a:pt x="2962" y="10307"/>
                </a:lnTo>
                <a:cubicBezTo>
                  <a:pt x="3628" y="83414"/>
                  <a:pt x="4295" y="156521"/>
                  <a:pt x="4961" y="229628"/>
                </a:cubicBezTo>
                <a:lnTo>
                  <a:pt x="6872" y="2185"/>
                </a:lnTo>
                <a:lnTo>
                  <a:pt x="9853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Text Box 61"/>
          <p:cNvSpPr txBox="1">
            <a:spLocks noChangeArrowheads="1"/>
          </p:cNvSpPr>
          <p:nvPr/>
        </p:nvSpPr>
        <p:spPr bwMode="auto">
          <a:xfrm>
            <a:off x="9606039" y="6039029"/>
            <a:ext cx="1620018" cy="72000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>
            <a:defPPr>
              <a:defRPr lang="en-US"/>
            </a:defPPr>
            <a:lvl1pPr>
              <a:defRPr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ctr"/>
            <a:r>
              <a:rPr lang="hu-HU" altLang="nl-BE" sz="1800" dirty="0"/>
              <a:t>Air Mobile</a:t>
            </a:r>
          </a:p>
          <a:p>
            <a:pPr algn="ctr"/>
            <a:r>
              <a:rPr lang="hu-HU" altLang="nl-BE" sz="1800" dirty="0"/>
              <a:t>(</a:t>
            </a:r>
            <a:r>
              <a:rPr lang="hu-HU" altLang="nl-BE" sz="1800" dirty="0" err="1"/>
              <a:t>drawn</a:t>
            </a:r>
            <a:r>
              <a:rPr lang="hu-HU" altLang="nl-BE" sz="1800" dirty="0"/>
              <a:t> </a:t>
            </a:r>
            <a:r>
              <a:rPr lang="hu-HU" altLang="nl-BE" sz="1800" dirty="0" err="1"/>
              <a:t>at</a:t>
            </a:r>
            <a:r>
              <a:rPr lang="hu-HU" altLang="nl-BE" sz="1800" dirty="0"/>
              <a:t> </a:t>
            </a:r>
            <a:r>
              <a:rPr lang="hu-HU" altLang="nl-BE" sz="1800" dirty="0" err="1"/>
              <a:t>lower</a:t>
            </a:r>
            <a:r>
              <a:rPr lang="hu-HU" altLang="nl-BE" sz="1800" dirty="0"/>
              <a:t> </a:t>
            </a:r>
            <a:r>
              <a:rPr lang="hu-HU" altLang="nl-BE" sz="1800" dirty="0" err="1"/>
              <a:t>half</a:t>
            </a:r>
            <a:r>
              <a:rPr lang="hu-HU" altLang="nl-BE" sz="1800" dirty="0"/>
              <a:t>)</a:t>
            </a:r>
            <a:endParaRPr lang="en-US" altLang="nl-BE" sz="1800" dirty="0"/>
          </a:p>
        </p:txBody>
      </p:sp>
      <p:cxnSp>
        <p:nvCxnSpPr>
          <p:cNvPr id="9" name="Rechte verbindingslijn 8"/>
          <p:cNvCxnSpPr/>
          <p:nvPr/>
        </p:nvCxnSpPr>
        <p:spPr>
          <a:xfrm flipH="1">
            <a:off x="1" y="3158997"/>
            <a:ext cx="1219199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vak 12"/>
          <p:cNvSpPr txBox="1"/>
          <p:nvPr/>
        </p:nvSpPr>
        <p:spPr>
          <a:xfrm>
            <a:off x="515938" y="2078985"/>
            <a:ext cx="1800020" cy="36000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pPr algn="ctr"/>
            <a:r>
              <a:rPr lang="nl-BE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Identities</a:t>
            </a:r>
            <a:endParaRPr lang="nl-BE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" name="Tekstvak 57"/>
          <p:cNvSpPr txBox="1"/>
          <p:nvPr/>
        </p:nvSpPr>
        <p:spPr>
          <a:xfrm>
            <a:off x="515938" y="4239009"/>
            <a:ext cx="1800020" cy="36000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pPr algn="ctr"/>
            <a:r>
              <a:rPr lang="nl-BE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</a:t>
            </a:r>
            <a:endParaRPr lang="nl-BE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nl-BE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Icons</a:t>
            </a:r>
            <a:endParaRPr lang="nl-BE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2" name="Rechte verbindingslijn 41"/>
          <p:cNvCxnSpPr/>
          <p:nvPr/>
        </p:nvCxnSpPr>
        <p:spPr>
          <a:xfrm flipV="1">
            <a:off x="2855964" y="1808983"/>
            <a:ext cx="1" cy="504901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32503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hthoek 32"/>
          <p:cNvSpPr/>
          <p:nvPr/>
        </p:nvSpPr>
        <p:spPr>
          <a:xfrm>
            <a:off x="605939" y="3879005"/>
            <a:ext cx="7290080" cy="2978995"/>
          </a:xfrm>
          <a:prstGeom prst="rect">
            <a:avLst/>
          </a:prstGeom>
          <a:solidFill>
            <a:schemeClr val="accent3">
              <a:alpha val="50196"/>
            </a:schemeClr>
          </a:solidFill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nl-BE" sz="2000" b="1" dirty="0">
              <a:solidFill>
                <a:schemeClr val="accent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DETECTION </a:t>
            </a:r>
            <a:r>
              <a:rPr lang="nl-BE" dirty="0" err="1"/>
              <a:t>methods</a:t>
            </a:r>
            <a:endParaRPr lang="nl-BE" dirty="0"/>
          </a:p>
        </p:txBody>
      </p:sp>
      <p:cxnSp>
        <p:nvCxnSpPr>
          <p:cNvPr id="4" name="Rechte verbindingslijn met pijl 3"/>
          <p:cNvCxnSpPr>
            <a:endCxn id="17" idx="0"/>
          </p:cNvCxnSpPr>
          <p:nvPr/>
        </p:nvCxnSpPr>
        <p:spPr>
          <a:xfrm>
            <a:off x="1884467" y="4810442"/>
            <a:ext cx="1320582" cy="1296750"/>
          </a:xfrm>
          <a:prstGeom prst="straightConnector1">
            <a:avLst/>
          </a:prstGeom>
          <a:ln w="28575">
            <a:solidFill>
              <a:schemeClr val="bg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echte verbindingslijn met pijl 4"/>
          <p:cNvCxnSpPr>
            <a:endCxn id="13" idx="0"/>
          </p:cNvCxnSpPr>
          <p:nvPr/>
        </p:nvCxnSpPr>
        <p:spPr>
          <a:xfrm>
            <a:off x="1884467" y="4810442"/>
            <a:ext cx="4200614" cy="1026747"/>
          </a:xfrm>
          <a:prstGeom prst="straightConnector1">
            <a:avLst/>
          </a:prstGeom>
          <a:ln w="28575">
            <a:solidFill>
              <a:schemeClr val="bg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echte verbindingslijn met pijl 5"/>
          <p:cNvCxnSpPr/>
          <p:nvPr/>
        </p:nvCxnSpPr>
        <p:spPr>
          <a:xfrm flipV="1">
            <a:off x="1884467" y="4630440"/>
            <a:ext cx="1691505" cy="180002"/>
          </a:xfrm>
          <a:prstGeom prst="straightConnector1">
            <a:avLst/>
          </a:prstGeom>
          <a:ln w="28575">
            <a:solidFill>
              <a:schemeClr val="bg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vak 6"/>
          <p:cNvSpPr txBox="1"/>
          <p:nvPr/>
        </p:nvSpPr>
        <p:spPr>
          <a:xfrm>
            <a:off x="1935394" y="4108978"/>
            <a:ext cx="810009" cy="360004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 err="1">
                <a:solidFill>
                  <a:schemeClr val="accent1"/>
                </a:solidFill>
              </a:rPr>
              <a:t>Recce</a:t>
            </a:r>
            <a:endParaRPr lang="nl-BE" dirty="0">
              <a:solidFill>
                <a:schemeClr val="accent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575972" y="4239009"/>
            <a:ext cx="545140" cy="622884"/>
            <a:chOff x="10596050" y="3609156"/>
            <a:chExt cx="630007" cy="719854"/>
          </a:xfrm>
        </p:grpSpPr>
        <p:sp>
          <p:nvSpPr>
            <p:cNvPr id="9" name="Rectangle 4"/>
            <p:cNvSpPr/>
            <p:nvPr/>
          </p:nvSpPr>
          <p:spPr>
            <a:xfrm>
              <a:off x="10596050" y="3609156"/>
              <a:ext cx="630007" cy="719854"/>
            </a:xfrm>
            <a:custGeom>
              <a:avLst/>
              <a:gdLst>
                <a:gd name="connsiteX0" fmla="*/ 0 w 540006"/>
                <a:gd name="connsiteY0" fmla="*/ 0 h 540006"/>
                <a:gd name="connsiteX1" fmla="*/ 540006 w 540006"/>
                <a:gd name="connsiteY1" fmla="*/ 0 h 540006"/>
                <a:gd name="connsiteX2" fmla="*/ 540006 w 540006"/>
                <a:gd name="connsiteY2" fmla="*/ 540006 h 540006"/>
                <a:gd name="connsiteX3" fmla="*/ 0 w 540006"/>
                <a:gd name="connsiteY3" fmla="*/ 540006 h 540006"/>
                <a:gd name="connsiteX4" fmla="*/ 0 w 540006"/>
                <a:gd name="connsiteY4" fmla="*/ 0 h 540006"/>
                <a:gd name="connsiteX0" fmla="*/ 0 w 540006"/>
                <a:gd name="connsiteY0" fmla="*/ 939 h 540945"/>
                <a:gd name="connsiteX1" fmla="*/ 276676 w 540006"/>
                <a:gd name="connsiteY1" fmla="*/ 0 h 540945"/>
                <a:gd name="connsiteX2" fmla="*/ 540006 w 540006"/>
                <a:gd name="connsiteY2" fmla="*/ 939 h 540945"/>
                <a:gd name="connsiteX3" fmla="*/ 540006 w 540006"/>
                <a:gd name="connsiteY3" fmla="*/ 540945 h 540945"/>
                <a:gd name="connsiteX4" fmla="*/ 0 w 540006"/>
                <a:gd name="connsiteY4" fmla="*/ 540945 h 540945"/>
                <a:gd name="connsiteX5" fmla="*/ 0 w 540006"/>
                <a:gd name="connsiteY5" fmla="*/ 939 h 540945"/>
                <a:gd name="connsiteX0" fmla="*/ 0 w 540006"/>
                <a:gd name="connsiteY0" fmla="*/ 268728 h 808734"/>
                <a:gd name="connsiteX1" fmla="*/ 279941 w 540006"/>
                <a:gd name="connsiteY1" fmla="*/ 0 h 808734"/>
                <a:gd name="connsiteX2" fmla="*/ 540006 w 540006"/>
                <a:gd name="connsiteY2" fmla="*/ 268728 h 808734"/>
                <a:gd name="connsiteX3" fmla="*/ 540006 w 540006"/>
                <a:gd name="connsiteY3" fmla="*/ 808734 h 808734"/>
                <a:gd name="connsiteX4" fmla="*/ 0 w 540006"/>
                <a:gd name="connsiteY4" fmla="*/ 808734 h 808734"/>
                <a:gd name="connsiteX5" fmla="*/ 0 w 540006"/>
                <a:gd name="connsiteY5" fmla="*/ 268728 h 808734"/>
                <a:gd name="connsiteX0" fmla="*/ 0 w 631446"/>
                <a:gd name="connsiteY0" fmla="*/ 808734 h 900174"/>
                <a:gd name="connsiteX1" fmla="*/ 0 w 631446"/>
                <a:gd name="connsiteY1" fmla="*/ 268728 h 900174"/>
                <a:gd name="connsiteX2" fmla="*/ 279941 w 631446"/>
                <a:gd name="connsiteY2" fmla="*/ 0 h 900174"/>
                <a:gd name="connsiteX3" fmla="*/ 540006 w 631446"/>
                <a:gd name="connsiteY3" fmla="*/ 268728 h 900174"/>
                <a:gd name="connsiteX4" fmla="*/ 631446 w 631446"/>
                <a:gd name="connsiteY4" fmla="*/ 900174 h 900174"/>
                <a:gd name="connsiteX0" fmla="*/ 0 w 562866"/>
                <a:gd name="connsiteY0" fmla="*/ 808734 h 834860"/>
                <a:gd name="connsiteX1" fmla="*/ 0 w 562866"/>
                <a:gd name="connsiteY1" fmla="*/ 268728 h 834860"/>
                <a:gd name="connsiteX2" fmla="*/ 279941 w 562866"/>
                <a:gd name="connsiteY2" fmla="*/ 0 h 834860"/>
                <a:gd name="connsiteX3" fmla="*/ 540006 w 562866"/>
                <a:gd name="connsiteY3" fmla="*/ 268728 h 834860"/>
                <a:gd name="connsiteX4" fmla="*/ 562866 w 562866"/>
                <a:gd name="connsiteY4" fmla="*/ 834860 h 834860"/>
                <a:gd name="connsiteX0" fmla="*/ 0 w 553068"/>
                <a:gd name="connsiteY0" fmla="*/ 808734 h 815266"/>
                <a:gd name="connsiteX1" fmla="*/ 0 w 553068"/>
                <a:gd name="connsiteY1" fmla="*/ 268728 h 815266"/>
                <a:gd name="connsiteX2" fmla="*/ 279941 w 553068"/>
                <a:gd name="connsiteY2" fmla="*/ 0 h 815266"/>
                <a:gd name="connsiteX3" fmla="*/ 540006 w 553068"/>
                <a:gd name="connsiteY3" fmla="*/ 268728 h 815266"/>
                <a:gd name="connsiteX4" fmla="*/ 553068 w 553068"/>
                <a:gd name="connsiteY4" fmla="*/ 815266 h 815266"/>
                <a:gd name="connsiteX0" fmla="*/ 0 w 540006"/>
                <a:gd name="connsiteY0" fmla="*/ 808734 h 815266"/>
                <a:gd name="connsiteX1" fmla="*/ 0 w 540006"/>
                <a:gd name="connsiteY1" fmla="*/ 268728 h 815266"/>
                <a:gd name="connsiteX2" fmla="*/ 279941 w 540006"/>
                <a:gd name="connsiteY2" fmla="*/ 0 h 815266"/>
                <a:gd name="connsiteX3" fmla="*/ 540006 w 540006"/>
                <a:gd name="connsiteY3" fmla="*/ 268728 h 815266"/>
                <a:gd name="connsiteX4" fmla="*/ 540005 w 540006"/>
                <a:gd name="connsiteY4" fmla="*/ 815266 h 815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0006" h="815266">
                  <a:moveTo>
                    <a:pt x="0" y="808734"/>
                  </a:moveTo>
                  <a:lnTo>
                    <a:pt x="0" y="268728"/>
                  </a:lnTo>
                  <a:lnTo>
                    <a:pt x="279941" y="0"/>
                  </a:lnTo>
                  <a:lnTo>
                    <a:pt x="540006" y="268728"/>
                  </a:lnTo>
                  <a:cubicBezTo>
                    <a:pt x="540006" y="448730"/>
                    <a:pt x="540005" y="815266"/>
                    <a:pt x="540005" y="815266"/>
                  </a:cubicBezTo>
                </a:path>
              </a:pathLst>
            </a:cu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0" name="Flowchart: Collate 27"/>
            <p:cNvSpPr/>
            <p:nvPr/>
          </p:nvSpPr>
          <p:spPr>
            <a:xfrm rot="5400000">
              <a:off x="10823990" y="3891919"/>
              <a:ext cx="174126" cy="348252"/>
            </a:xfrm>
            <a:prstGeom prst="flowChartCollat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TextBox 1"/>
            <p:cNvSpPr txBox="1"/>
            <p:nvPr/>
          </p:nvSpPr>
          <p:spPr>
            <a:xfrm>
              <a:off x="10641050" y="3666907"/>
              <a:ext cx="540006" cy="302099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algn="ctr"/>
              <a:r>
                <a:rPr lang="hu-HU" b="1" dirty="0">
                  <a:solidFill>
                    <a:schemeClr val="bg1"/>
                  </a:solidFill>
                </a:rPr>
                <a:t>A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23"/>
          <p:cNvGrpSpPr/>
          <p:nvPr/>
        </p:nvGrpSpPr>
        <p:grpSpPr>
          <a:xfrm>
            <a:off x="6005999" y="5758107"/>
            <a:ext cx="540006" cy="540006"/>
            <a:chOff x="7557854" y="4068597"/>
            <a:chExt cx="540006" cy="540006"/>
          </a:xfrm>
        </p:grpSpPr>
        <p:sp>
          <p:nvSpPr>
            <p:cNvPr id="13" name="Rectangle 31"/>
            <p:cNvSpPr/>
            <p:nvPr/>
          </p:nvSpPr>
          <p:spPr>
            <a:xfrm rot="18900000">
              <a:off x="7557854" y="4068597"/>
              <a:ext cx="540006" cy="540006"/>
            </a:xfrm>
            <a:prstGeom prst="rect">
              <a:avLst/>
            </a:pr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80"/>
            <p:cNvSpPr/>
            <p:nvPr/>
          </p:nvSpPr>
          <p:spPr>
            <a:xfrm>
              <a:off x="7602854" y="4238307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5" name="Straight Connector 22"/>
            <p:cNvCxnSpPr>
              <a:stCxn id="13" idx="0"/>
              <a:endCxn id="13" idx="1"/>
            </p:cNvCxnSpPr>
            <p:nvPr/>
          </p:nvCxnSpPr>
          <p:spPr>
            <a:xfrm>
              <a:off x="7636936" y="4147679"/>
              <a:ext cx="0" cy="381842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53"/>
          <p:cNvGrpSpPr/>
          <p:nvPr/>
        </p:nvGrpSpPr>
        <p:grpSpPr>
          <a:xfrm>
            <a:off x="3125967" y="5990595"/>
            <a:ext cx="540006" cy="577521"/>
            <a:chOff x="3189020" y="5990595"/>
            <a:chExt cx="540006" cy="577521"/>
          </a:xfrm>
        </p:grpSpPr>
        <p:sp>
          <p:nvSpPr>
            <p:cNvPr id="17" name="Rectangle 37"/>
            <p:cNvSpPr/>
            <p:nvPr/>
          </p:nvSpPr>
          <p:spPr>
            <a:xfrm rot="18900000">
              <a:off x="3189020" y="6028110"/>
              <a:ext cx="540006" cy="540006"/>
            </a:xfrm>
            <a:prstGeom prst="rect">
              <a:avLst/>
            </a:pr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sosceles Triangle 70"/>
            <p:cNvSpPr/>
            <p:nvPr/>
          </p:nvSpPr>
          <p:spPr>
            <a:xfrm>
              <a:off x="3244635" y="6287005"/>
              <a:ext cx="450005" cy="174819"/>
            </a:xfrm>
            <a:custGeom>
              <a:avLst/>
              <a:gdLst>
                <a:gd name="connsiteX0" fmla="*/ 0 w 720008"/>
                <a:gd name="connsiteY0" fmla="*/ 620697 h 620697"/>
                <a:gd name="connsiteX1" fmla="*/ 360004 w 720008"/>
                <a:gd name="connsiteY1" fmla="*/ 0 h 620697"/>
                <a:gd name="connsiteX2" fmla="*/ 720008 w 720008"/>
                <a:gd name="connsiteY2" fmla="*/ 620697 h 620697"/>
                <a:gd name="connsiteX3" fmla="*/ 0 w 720008"/>
                <a:gd name="connsiteY3" fmla="*/ 620697 h 620697"/>
                <a:gd name="connsiteX0" fmla="*/ 0 w 811448"/>
                <a:gd name="connsiteY0" fmla="*/ 620697 h 712137"/>
                <a:gd name="connsiteX1" fmla="*/ 360004 w 811448"/>
                <a:gd name="connsiteY1" fmla="*/ 0 h 712137"/>
                <a:gd name="connsiteX2" fmla="*/ 811448 w 811448"/>
                <a:gd name="connsiteY2" fmla="*/ 712137 h 712137"/>
                <a:gd name="connsiteX0" fmla="*/ 0 w 724951"/>
                <a:gd name="connsiteY0" fmla="*/ 620697 h 620697"/>
                <a:gd name="connsiteX1" fmla="*/ 360004 w 724951"/>
                <a:gd name="connsiteY1" fmla="*/ 0 h 620697"/>
                <a:gd name="connsiteX2" fmla="*/ 724951 w 724951"/>
                <a:gd name="connsiteY2" fmla="*/ 600927 h 620697"/>
                <a:gd name="connsiteX0" fmla="*/ 0 w 743486"/>
                <a:gd name="connsiteY0" fmla="*/ 620697 h 625641"/>
                <a:gd name="connsiteX1" fmla="*/ 360004 w 743486"/>
                <a:gd name="connsiteY1" fmla="*/ 0 h 625641"/>
                <a:gd name="connsiteX2" fmla="*/ 743486 w 743486"/>
                <a:gd name="connsiteY2" fmla="*/ 625641 h 625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3486" h="625641">
                  <a:moveTo>
                    <a:pt x="0" y="620697"/>
                  </a:moveTo>
                  <a:lnTo>
                    <a:pt x="360004" y="0"/>
                  </a:lnTo>
                  <a:cubicBezTo>
                    <a:pt x="480005" y="206899"/>
                    <a:pt x="743486" y="625641"/>
                    <a:pt x="743486" y="625641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40"/>
            <p:cNvGrpSpPr/>
            <p:nvPr/>
          </p:nvGrpSpPr>
          <p:grpSpPr>
            <a:xfrm>
              <a:off x="3414054" y="5990595"/>
              <a:ext cx="89937" cy="159722"/>
              <a:chOff x="3570816" y="5383714"/>
              <a:chExt cx="360005" cy="639344"/>
            </a:xfrm>
          </p:grpSpPr>
          <p:sp>
            <p:nvSpPr>
              <p:cNvPr id="21" name="Rectangle 80"/>
              <p:cNvSpPr/>
              <p:nvPr/>
            </p:nvSpPr>
            <p:spPr>
              <a:xfrm rot="5400000">
                <a:off x="3431147" y="5523383"/>
                <a:ext cx="639344" cy="360005"/>
              </a:xfrm>
              <a:custGeom>
                <a:avLst/>
                <a:gdLst>
                  <a:gd name="connsiteX0" fmla="*/ 0 w 630007"/>
                  <a:gd name="connsiteY0" fmla="*/ 0 h 360004"/>
                  <a:gd name="connsiteX1" fmla="*/ 630007 w 630007"/>
                  <a:gd name="connsiteY1" fmla="*/ 0 h 360004"/>
                  <a:gd name="connsiteX2" fmla="*/ 630007 w 630007"/>
                  <a:gd name="connsiteY2" fmla="*/ 360004 h 360004"/>
                  <a:gd name="connsiteX3" fmla="*/ 0 w 630007"/>
                  <a:gd name="connsiteY3" fmla="*/ 360004 h 360004"/>
                  <a:gd name="connsiteX4" fmla="*/ 0 w 630007"/>
                  <a:gd name="connsiteY4" fmla="*/ 0 h 360004"/>
                  <a:gd name="connsiteX0" fmla="*/ 0 w 630007"/>
                  <a:gd name="connsiteY0" fmla="*/ 0 h 360004"/>
                  <a:gd name="connsiteX1" fmla="*/ 630007 w 630007"/>
                  <a:gd name="connsiteY1" fmla="*/ 0 h 360004"/>
                  <a:gd name="connsiteX2" fmla="*/ 628365 w 630007"/>
                  <a:gd name="connsiteY2" fmla="*/ 177173 h 360004"/>
                  <a:gd name="connsiteX3" fmla="*/ 630007 w 630007"/>
                  <a:gd name="connsiteY3" fmla="*/ 360004 h 360004"/>
                  <a:gd name="connsiteX4" fmla="*/ 0 w 630007"/>
                  <a:gd name="connsiteY4" fmla="*/ 360004 h 360004"/>
                  <a:gd name="connsiteX5" fmla="*/ 0 w 630007"/>
                  <a:gd name="connsiteY5" fmla="*/ 0 h 360004"/>
                  <a:gd name="connsiteX0" fmla="*/ 1950 w 631957"/>
                  <a:gd name="connsiteY0" fmla="*/ 0 h 360004"/>
                  <a:gd name="connsiteX1" fmla="*/ 631957 w 631957"/>
                  <a:gd name="connsiteY1" fmla="*/ 0 h 360004"/>
                  <a:gd name="connsiteX2" fmla="*/ 630315 w 631957"/>
                  <a:gd name="connsiteY2" fmla="*/ 177173 h 360004"/>
                  <a:gd name="connsiteX3" fmla="*/ 631957 w 631957"/>
                  <a:gd name="connsiteY3" fmla="*/ 360004 h 360004"/>
                  <a:gd name="connsiteX4" fmla="*/ 1950 w 631957"/>
                  <a:gd name="connsiteY4" fmla="*/ 360004 h 360004"/>
                  <a:gd name="connsiteX5" fmla="*/ 0 w 631957"/>
                  <a:gd name="connsiteY5" fmla="*/ 174214 h 360004"/>
                  <a:gd name="connsiteX6" fmla="*/ 1950 w 631957"/>
                  <a:gd name="connsiteY6" fmla="*/ 0 h 360004"/>
                  <a:gd name="connsiteX0" fmla="*/ 1950 w 751644"/>
                  <a:gd name="connsiteY0" fmla="*/ 0 h 360004"/>
                  <a:gd name="connsiteX1" fmla="*/ 631957 w 751644"/>
                  <a:gd name="connsiteY1" fmla="*/ 0 h 360004"/>
                  <a:gd name="connsiteX2" fmla="*/ 751643 w 751644"/>
                  <a:gd name="connsiteY2" fmla="*/ 180133 h 360004"/>
                  <a:gd name="connsiteX3" fmla="*/ 631957 w 751644"/>
                  <a:gd name="connsiteY3" fmla="*/ 360004 h 360004"/>
                  <a:gd name="connsiteX4" fmla="*/ 1950 w 751644"/>
                  <a:gd name="connsiteY4" fmla="*/ 360004 h 360004"/>
                  <a:gd name="connsiteX5" fmla="*/ 0 w 751644"/>
                  <a:gd name="connsiteY5" fmla="*/ 174214 h 360004"/>
                  <a:gd name="connsiteX6" fmla="*/ 1950 w 751644"/>
                  <a:gd name="connsiteY6" fmla="*/ 0 h 360004"/>
                  <a:gd name="connsiteX0" fmla="*/ 96645 w 846339"/>
                  <a:gd name="connsiteY0" fmla="*/ 0 h 360004"/>
                  <a:gd name="connsiteX1" fmla="*/ 726652 w 846339"/>
                  <a:gd name="connsiteY1" fmla="*/ 0 h 360004"/>
                  <a:gd name="connsiteX2" fmla="*/ 846338 w 846339"/>
                  <a:gd name="connsiteY2" fmla="*/ 180133 h 360004"/>
                  <a:gd name="connsiteX3" fmla="*/ 726652 w 846339"/>
                  <a:gd name="connsiteY3" fmla="*/ 360004 h 360004"/>
                  <a:gd name="connsiteX4" fmla="*/ 96645 w 846339"/>
                  <a:gd name="connsiteY4" fmla="*/ 360004 h 360004"/>
                  <a:gd name="connsiteX5" fmla="*/ 0 w 846339"/>
                  <a:gd name="connsiteY5" fmla="*/ 174214 h 360004"/>
                  <a:gd name="connsiteX6" fmla="*/ 96645 w 846339"/>
                  <a:gd name="connsiteY6" fmla="*/ 0 h 360004"/>
                  <a:gd name="connsiteX0" fmla="*/ 96645 w 846339"/>
                  <a:gd name="connsiteY0" fmla="*/ 0 h 360004"/>
                  <a:gd name="connsiteX1" fmla="*/ 726652 w 846339"/>
                  <a:gd name="connsiteY1" fmla="*/ 0 h 360004"/>
                  <a:gd name="connsiteX2" fmla="*/ 846338 w 846339"/>
                  <a:gd name="connsiteY2" fmla="*/ 180133 h 360004"/>
                  <a:gd name="connsiteX3" fmla="*/ 726652 w 846339"/>
                  <a:gd name="connsiteY3" fmla="*/ 360004 h 360004"/>
                  <a:gd name="connsiteX4" fmla="*/ 96645 w 846339"/>
                  <a:gd name="connsiteY4" fmla="*/ 360004 h 360004"/>
                  <a:gd name="connsiteX5" fmla="*/ 0 w 846339"/>
                  <a:gd name="connsiteY5" fmla="*/ 174214 h 360004"/>
                  <a:gd name="connsiteX6" fmla="*/ 96645 w 846339"/>
                  <a:gd name="connsiteY6" fmla="*/ 0 h 360004"/>
                  <a:gd name="connsiteX0" fmla="*/ 96645 w 846338"/>
                  <a:gd name="connsiteY0" fmla="*/ 0 h 360004"/>
                  <a:gd name="connsiteX1" fmla="*/ 726652 w 846338"/>
                  <a:gd name="connsiteY1" fmla="*/ 0 h 360004"/>
                  <a:gd name="connsiteX2" fmla="*/ 846338 w 846338"/>
                  <a:gd name="connsiteY2" fmla="*/ 180133 h 360004"/>
                  <a:gd name="connsiteX3" fmla="*/ 726652 w 846338"/>
                  <a:gd name="connsiteY3" fmla="*/ 360004 h 360004"/>
                  <a:gd name="connsiteX4" fmla="*/ 96645 w 846338"/>
                  <a:gd name="connsiteY4" fmla="*/ 360004 h 360004"/>
                  <a:gd name="connsiteX5" fmla="*/ 0 w 846338"/>
                  <a:gd name="connsiteY5" fmla="*/ 174214 h 360004"/>
                  <a:gd name="connsiteX6" fmla="*/ 96645 w 84633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241 w 881934"/>
                  <a:gd name="connsiteY0" fmla="*/ 0 h 360004"/>
                  <a:gd name="connsiteX1" fmla="*/ 762248 w 881934"/>
                  <a:gd name="connsiteY1" fmla="*/ 0 h 360004"/>
                  <a:gd name="connsiteX2" fmla="*/ 881934 w 881934"/>
                  <a:gd name="connsiteY2" fmla="*/ 180133 h 360004"/>
                  <a:gd name="connsiteX3" fmla="*/ 762248 w 881934"/>
                  <a:gd name="connsiteY3" fmla="*/ 360004 h 360004"/>
                  <a:gd name="connsiteX4" fmla="*/ 132241 w 881934"/>
                  <a:gd name="connsiteY4" fmla="*/ 360004 h 360004"/>
                  <a:gd name="connsiteX5" fmla="*/ 86 w 881934"/>
                  <a:gd name="connsiteY5" fmla="*/ 174214 h 360004"/>
                  <a:gd name="connsiteX6" fmla="*/ 132241 w 881934"/>
                  <a:gd name="connsiteY6" fmla="*/ 0 h 360004"/>
                  <a:gd name="connsiteX0" fmla="*/ 132241 w 881934"/>
                  <a:gd name="connsiteY0" fmla="*/ 0 h 360004"/>
                  <a:gd name="connsiteX1" fmla="*/ 762248 w 881934"/>
                  <a:gd name="connsiteY1" fmla="*/ 0 h 360004"/>
                  <a:gd name="connsiteX2" fmla="*/ 881934 w 881934"/>
                  <a:gd name="connsiteY2" fmla="*/ 180133 h 360004"/>
                  <a:gd name="connsiteX3" fmla="*/ 762248 w 881934"/>
                  <a:gd name="connsiteY3" fmla="*/ 360004 h 360004"/>
                  <a:gd name="connsiteX4" fmla="*/ 132241 w 881934"/>
                  <a:gd name="connsiteY4" fmla="*/ 360004 h 360004"/>
                  <a:gd name="connsiteX5" fmla="*/ 86 w 881934"/>
                  <a:gd name="connsiteY5" fmla="*/ 174214 h 360004"/>
                  <a:gd name="connsiteX6" fmla="*/ 132241 w 881934"/>
                  <a:gd name="connsiteY6" fmla="*/ 0 h 360004"/>
                  <a:gd name="connsiteX0" fmla="*/ 132241 w 881934"/>
                  <a:gd name="connsiteY0" fmla="*/ 0 h 360004"/>
                  <a:gd name="connsiteX1" fmla="*/ 762248 w 881934"/>
                  <a:gd name="connsiteY1" fmla="*/ 0 h 360004"/>
                  <a:gd name="connsiteX2" fmla="*/ 881934 w 881934"/>
                  <a:gd name="connsiteY2" fmla="*/ 180133 h 360004"/>
                  <a:gd name="connsiteX3" fmla="*/ 762248 w 881934"/>
                  <a:gd name="connsiteY3" fmla="*/ 360004 h 360004"/>
                  <a:gd name="connsiteX4" fmla="*/ 132241 w 881934"/>
                  <a:gd name="connsiteY4" fmla="*/ 360004 h 360004"/>
                  <a:gd name="connsiteX5" fmla="*/ 86 w 881934"/>
                  <a:gd name="connsiteY5" fmla="*/ 174214 h 360004"/>
                  <a:gd name="connsiteX6" fmla="*/ 132241 w 881934"/>
                  <a:gd name="connsiteY6" fmla="*/ 0 h 360004"/>
                  <a:gd name="connsiteX0" fmla="*/ 132293 w 881986"/>
                  <a:gd name="connsiteY0" fmla="*/ 0 h 360004"/>
                  <a:gd name="connsiteX1" fmla="*/ 762300 w 881986"/>
                  <a:gd name="connsiteY1" fmla="*/ 0 h 360004"/>
                  <a:gd name="connsiteX2" fmla="*/ 881986 w 881986"/>
                  <a:gd name="connsiteY2" fmla="*/ 180133 h 360004"/>
                  <a:gd name="connsiteX3" fmla="*/ 762300 w 881986"/>
                  <a:gd name="connsiteY3" fmla="*/ 360004 h 360004"/>
                  <a:gd name="connsiteX4" fmla="*/ 132293 w 881986"/>
                  <a:gd name="connsiteY4" fmla="*/ 360004 h 360004"/>
                  <a:gd name="connsiteX5" fmla="*/ 138 w 881986"/>
                  <a:gd name="connsiteY5" fmla="*/ 174214 h 360004"/>
                  <a:gd name="connsiteX6" fmla="*/ 132293 w 881986"/>
                  <a:gd name="connsiteY6" fmla="*/ 0 h 360004"/>
                  <a:gd name="connsiteX0" fmla="*/ 167751 w 917444"/>
                  <a:gd name="connsiteY0" fmla="*/ 0 h 360004"/>
                  <a:gd name="connsiteX1" fmla="*/ 797758 w 917444"/>
                  <a:gd name="connsiteY1" fmla="*/ 0 h 360004"/>
                  <a:gd name="connsiteX2" fmla="*/ 917444 w 917444"/>
                  <a:gd name="connsiteY2" fmla="*/ 180133 h 360004"/>
                  <a:gd name="connsiteX3" fmla="*/ 797758 w 917444"/>
                  <a:gd name="connsiteY3" fmla="*/ 360004 h 360004"/>
                  <a:gd name="connsiteX4" fmla="*/ 167751 w 917444"/>
                  <a:gd name="connsiteY4" fmla="*/ 360004 h 360004"/>
                  <a:gd name="connsiteX5" fmla="*/ 86 w 917444"/>
                  <a:gd name="connsiteY5" fmla="*/ 174214 h 360004"/>
                  <a:gd name="connsiteX6" fmla="*/ 167751 w 917444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76629"/>
                  <a:gd name="connsiteY0" fmla="*/ 0 h 360004"/>
                  <a:gd name="connsiteX1" fmla="*/ 797758 w 976629"/>
                  <a:gd name="connsiteY1" fmla="*/ 0 h 360004"/>
                  <a:gd name="connsiteX2" fmla="*/ 976629 w 976629"/>
                  <a:gd name="connsiteY2" fmla="*/ 177173 h 360004"/>
                  <a:gd name="connsiteX3" fmla="*/ 797758 w 976629"/>
                  <a:gd name="connsiteY3" fmla="*/ 360004 h 360004"/>
                  <a:gd name="connsiteX4" fmla="*/ 167751 w 976629"/>
                  <a:gd name="connsiteY4" fmla="*/ 360004 h 360004"/>
                  <a:gd name="connsiteX5" fmla="*/ 86 w 976629"/>
                  <a:gd name="connsiteY5" fmla="*/ 174214 h 360004"/>
                  <a:gd name="connsiteX6" fmla="*/ 167751 w 976629"/>
                  <a:gd name="connsiteY6" fmla="*/ 0 h 360004"/>
                  <a:gd name="connsiteX0" fmla="*/ 167751 w 976629"/>
                  <a:gd name="connsiteY0" fmla="*/ 0 h 360004"/>
                  <a:gd name="connsiteX1" fmla="*/ 797758 w 976629"/>
                  <a:gd name="connsiteY1" fmla="*/ 0 h 360004"/>
                  <a:gd name="connsiteX2" fmla="*/ 976629 w 976629"/>
                  <a:gd name="connsiteY2" fmla="*/ 177173 h 360004"/>
                  <a:gd name="connsiteX3" fmla="*/ 797758 w 976629"/>
                  <a:gd name="connsiteY3" fmla="*/ 360004 h 360004"/>
                  <a:gd name="connsiteX4" fmla="*/ 167751 w 976629"/>
                  <a:gd name="connsiteY4" fmla="*/ 360004 h 360004"/>
                  <a:gd name="connsiteX5" fmla="*/ 86 w 976629"/>
                  <a:gd name="connsiteY5" fmla="*/ 174214 h 360004"/>
                  <a:gd name="connsiteX6" fmla="*/ 167751 w 976629"/>
                  <a:gd name="connsiteY6" fmla="*/ 0 h 360004"/>
                  <a:gd name="connsiteX0" fmla="*/ 167751 w 976629"/>
                  <a:gd name="connsiteY0" fmla="*/ 0 h 360004"/>
                  <a:gd name="connsiteX1" fmla="*/ 797758 w 976629"/>
                  <a:gd name="connsiteY1" fmla="*/ 0 h 360004"/>
                  <a:gd name="connsiteX2" fmla="*/ 976629 w 976629"/>
                  <a:gd name="connsiteY2" fmla="*/ 177173 h 360004"/>
                  <a:gd name="connsiteX3" fmla="*/ 797758 w 976629"/>
                  <a:gd name="connsiteY3" fmla="*/ 360004 h 360004"/>
                  <a:gd name="connsiteX4" fmla="*/ 167751 w 976629"/>
                  <a:gd name="connsiteY4" fmla="*/ 360004 h 360004"/>
                  <a:gd name="connsiteX5" fmla="*/ 86 w 976629"/>
                  <a:gd name="connsiteY5" fmla="*/ 174214 h 360004"/>
                  <a:gd name="connsiteX6" fmla="*/ 167751 w 976629"/>
                  <a:gd name="connsiteY6" fmla="*/ 0 h 360004"/>
                  <a:gd name="connsiteX0" fmla="*/ 230789 w 1039667"/>
                  <a:gd name="connsiteY0" fmla="*/ 0 h 360004"/>
                  <a:gd name="connsiteX1" fmla="*/ 860796 w 1039667"/>
                  <a:gd name="connsiteY1" fmla="*/ 0 h 360004"/>
                  <a:gd name="connsiteX2" fmla="*/ 1039667 w 1039667"/>
                  <a:gd name="connsiteY2" fmla="*/ 177173 h 360004"/>
                  <a:gd name="connsiteX3" fmla="*/ 860796 w 1039667"/>
                  <a:gd name="connsiteY3" fmla="*/ 360004 h 360004"/>
                  <a:gd name="connsiteX4" fmla="*/ 230789 w 1039667"/>
                  <a:gd name="connsiteY4" fmla="*/ 360004 h 360004"/>
                  <a:gd name="connsiteX5" fmla="*/ 51 w 1039667"/>
                  <a:gd name="connsiteY5" fmla="*/ 171833 h 360004"/>
                  <a:gd name="connsiteX6" fmla="*/ 230789 w 1039667"/>
                  <a:gd name="connsiteY6" fmla="*/ 0 h 360004"/>
                  <a:gd name="connsiteX0" fmla="*/ 230789 w 1106059"/>
                  <a:gd name="connsiteY0" fmla="*/ 0 h 360004"/>
                  <a:gd name="connsiteX1" fmla="*/ 860796 w 1106059"/>
                  <a:gd name="connsiteY1" fmla="*/ 0 h 360004"/>
                  <a:gd name="connsiteX2" fmla="*/ 1106059 w 1106059"/>
                  <a:gd name="connsiteY2" fmla="*/ 179554 h 360004"/>
                  <a:gd name="connsiteX3" fmla="*/ 860796 w 1106059"/>
                  <a:gd name="connsiteY3" fmla="*/ 360004 h 360004"/>
                  <a:gd name="connsiteX4" fmla="*/ 230789 w 1106059"/>
                  <a:gd name="connsiteY4" fmla="*/ 360004 h 360004"/>
                  <a:gd name="connsiteX5" fmla="*/ 51 w 1106059"/>
                  <a:gd name="connsiteY5" fmla="*/ 171833 h 360004"/>
                  <a:gd name="connsiteX6" fmla="*/ 230789 w 1106059"/>
                  <a:gd name="connsiteY6" fmla="*/ 0 h 360004"/>
                  <a:gd name="connsiteX0" fmla="*/ 230800 w 1106070"/>
                  <a:gd name="connsiteY0" fmla="*/ 0 h 360004"/>
                  <a:gd name="connsiteX1" fmla="*/ 860807 w 1106070"/>
                  <a:gd name="connsiteY1" fmla="*/ 0 h 360004"/>
                  <a:gd name="connsiteX2" fmla="*/ 1106070 w 1106070"/>
                  <a:gd name="connsiteY2" fmla="*/ 179554 h 360004"/>
                  <a:gd name="connsiteX3" fmla="*/ 860807 w 1106070"/>
                  <a:gd name="connsiteY3" fmla="*/ 360004 h 360004"/>
                  <a:gd name="connsiteX4" fmla="*/ 230800 w 1106070"/>
                  <a:gd name="connsiteY4" fmla="*/ 360004 h 360004"/>
                  <a:gd name="connsiteX5" fmla="*/ 62 w 1106070"/>
                  <a:gd name="connsiteY5" fmla="*/ 171833 h 360004"/>
                  <a:gd name="connsiteX6" fmla="*/ 230800 w 1106070"/>
                  <a:gd name="connsiteY6" fmla="*/ 0 h 360004"/>
                  <a:gd name="connsiteX0" fmla="*/ 230800 w 1106070"/>
                  <a:gd name="connsiteY0" fmla="*/ 0 h 360004"/>
                  <a:gd name="connsiteX1" fmla="*/ 860807 w 1106070"/>
                  <a:gd name="connsiteY1" fmla="*/ 0 h 360004"/>
                  <a:gd name="connsiteX2" fmla="*/ 1106070 w 1106070"/>
                  <a:gd name="connsiteY2" fmla="*/ 179554 h 360004"/>
                  <a:gd name="connsiteX3" fmla="*/ 860807 w 1106070"/>
                  <a:gd name="connsiteY3" fmla="*/ 360004 h 360004"/>
                  <a:gd name="connsiteX4" fmla="*/ 230800 w 1106070"/>
                  <a:gd name="connsiteY4" fmla="*/ 360004 h 360004"/>
                  <a:gd name="connsiteX5" fmla="*/ 62 w 1106070"/>
                  <a:gd name="connsiteY5" fmla="*/ 171833 h 360004"/>
                  <a:gd name="connsiteX6" fmla="*/ 230800 w 1106070"/>
                  <a:gd name="connsiteY6" fmla="*/ 0 h 360004"/>
                  <a:gd name="connsiteX0" fmla="*/ 230813 w 1106083"/>
                  <a:gd name="connsiteY0" fmla="*/ 0 h 360004"/>
                  <a:gd name="connsiteX1" fmla="*/ 860820 w 1106083"/>
                  <a:gd name="connsiteY1" fmla="*/ 0 h 360004"/>
                  <a:gd name="connsiteX2" fmla="*/ 1106083 w 1106083"/>
                  <a:gd name="connsiteY2" fmla="*/ 179554 h 360004"/>
                  <a:gd name="connsiteX3" fmla="*/ 860820 w 1106083"/>
                  <a:gd name="connsiteY3" fmla="*/ 360004 h 360004"/>
                  <a:gd name="connsiteX4" fmla="*/ 230813 w 1106083"/>
                  <a:gd name="connsiteY4" fmla="*/ 360004 h 360004"/>
                  <a:gd name="connsiteX5" fmla="*/ 75 w 1106083"/>
                  <a:gd name="connsiteY5" fmla="*/ 171833 h 360004"/>
                  <a:gd name="connsiteX6" fmla="*/ 230813 w 1106083"/>
                  <a:gd name="connsiteY6" fmla="*/ 0 h 360004"/>
                  <a:gd name="connsiteX0" fmla="*/ 250717 w 1125987"/>
                  <a:gd name="connsiteY0" fmla="*/ 0 h 360004"/>
                  <a:gd name="connsiteX1" fmla="*/ 880724 w 1125987"/>
                  <a:gd name="connsiteY1" fmla="*/ 0 h 360004"/>
                  <a:gd name="connsiteX2" fmla="*/ 1125987 w 1125987"/>
                  <a:gd name="connsiteY2" fmla="*/ 179554 h 360004"/>
                  <a:gd name="connsiteX3" fmla="*/ 880724 w 1125987"/>
                  <a:gd name="connsiteY3" fmla="*/ 360004 h 360004"/>
                  <a:gd name="connsiteX4" fmla="*/ 250717 w 1125987"/>
                  <a:gd name="connsiteY4" fmla="*/ 360004 h 360004"/>
                  <a:gd name="connsiteX5" fmla="*/ 62 w 1125987"/>
                  <a:gd name="connsiteY5" fmla="*/ 171833 h 360004"/>
                  <a:gd name="connsiteX6" fmla="*/ 250717 w 1125987"/>
                  <a:gd name="connsiteY6" fmla="*/ 0 h 360004"/>
                  <a:gd name="connsiteX0" fmla="*/ 250718 w 1125988"/>
                  <a:gd name="connsiteY0" fmla="*/ 0 h 360004"/>
                  <a:gd name="connsiteX1" fmla="*/ 880725 w 1125988"/>
                  <a:gd name="connsiteY1" fmla="*/ 0 h 360004"/>
                  <a:gd name="connsiteX2" fmla="*/ 1125988 w 1125988"/>
                  <a:gd name="connsiteY2" fmla="*/ 179554 h 360004"/>
                  <a:gd name="connsiteX3" fmla="*/ 880725 w 1125988"/>
                  <a:gd name="connsiteY3" fmla="*/ 360004 h 360004"/>
                  <a:gd name="connsiteX4" fmla="*/ 250718 w 1125988"/>
                  <a:gd name="connsiteY4" fmla="*/ 360004 h 360004"/>
                  <a:gd name="connsiteX5" fmla="*/ 63 w 1125988"/>
                  <a:gd name="connsiteY5" fmla="*/ 171833 h 360004"/>
                  <a:gd name="connsiteX6" fmla="*/ 250718 w 1125988"/>
                  <a:gd name="connsiteY6" fmla="*/ 0 h 360004"/>
                  <a:gd name="connsiteX0" fmla="*/ 250705 w 1125975"/>
                  <a:gd name="connsiteY0" fmla="*/ 0 h 360004"/>
                  <a:gd name="connsiteX1" fmla="*/ 880712 w 1125975"/>
                  <a:gd name="connsiteY1" fmla="*/ 0 h 360004"/>
                  <a:gd name="connsiteX2" fmla="*/ 1125975 w 1125975"/>
                  <a:gd name="connsiteY2" fmla="*/ 179554 h 360004"/>
                  <a:gd name="connsiteX3" fmla="*/ 880712 w 1125975"/>
                  <a:gd name="connsiteY3" fmla="*/ 360004 h 360004"/>
                  <a:gd name="connsiteX4" fmla="*/ 250705 w 1125975"/>
                  <a:gd name="connsiteY4" fmla="*/ 360004 h 360004"/>
                  <a:gd name="connsiteX5" fmla="*/ 50 w 1125975"/>
                  <a:gd name="connsiteY5" fmla="*/ 171833 h 360004"/>
                  <a:gd name="connsiteX6" fmla="*/ 250705 w 1125975"/>
                  <a:gd name="connsiteY6" fmla="*/ 0 h 360004"/>
                  <a:gd name="connsiteX0" fmla="*/ 250655 w 1125925"/>
                  <a:gd name="connsiteY0" fmla="*/ 0 h 360004"/>
                  <a:gd name="connsiteX1" fmla="*/ 880662 w 1125925"/>
                  <a:gd name="connsiteY1" fmla="*/ 0 h 360004"/>
                  <a:gd name="connsiteX2" fmla="*/ 1125925 w 1125925"/>
                  <a:gd name="connsiteY2" fmla="*/ 179554 h 360004"/>
                  <a:gd name="connsiteX3" fmla="*/ 880662 w 1125925"/>
                  <a:gd name="connsiteY3" fmla="*/ 360004 h 360004"/>
                  <a:gd name="connsiteX4" fmla="*/ 250655 w 1125925"/>
                  <a:gd name="connsiteY4" fmla="*/ 360004 h 360004"/>
                  <a:gd name="connsiteX5" fmla="*/ 0 w 1125925"/>
                  <a:gd name="connsiteY5" fmla="*/ 171833 h 360004"/>
                  <a:gd name="connsiteX6" fmla="*/ 250655 w 1125925"/>
                  <a:gd name="connsiteY6" fmla="*/ 0 h 360004"/>
                  <a:gd name="connsiteX0" fmla="*/ 250655 w 1125925"/>
                  <a:gd name="connsiteY0" fmla="*/ 0 h 360004"/>
                  <a:gd name="connsiteX1" fmla="*/ 880662 w 1125925"/>
                  <a:gd name="connsiteY1" fmla="*/ 0 h 360004"/>
                  <a:gd name="connsiteX2" fmla="*/ 1125925 w 1125925"/>
                  <a:gd name="connsiteY2" fmla="*/ 179554 h 360004"/>
                  <a:gd name="connsiteX3" fmla="*/ 880662 w 1125925"/>
                  <a:gd name="connsiteY3" fmla="*/ 360004 h 360004"/>
                  <a:gd name="connsiteX4" fmla="*/ 250655 w 1125925"/>
                  <a:gd name="connsiteY4" fmla="*/ 360004 h 360004"/>
                  <a:gd name="connsiteX5" fmla="*/ 0 w 1125925"/>
                  <a:gd name="connsiteY5" fmla="*/ 171833 h 360004"/>
                  <a:gd name="connsiteX6" fmla="*/ 250655 w 1125925"/>
                  <a:gd name="connsiteY6" fmla="*/ 0 h 360004"/>
                  <a:gd name="connsiteX0" fmla="*/ 250655 w 880662"/>
                  <a:gd name="connsiteY0" fmla="*/ 0 h 360004"/>
                  <a:gd name="connsiteX1" fmla="*/ 880662 w 880662"/>
                  <a:gd name="connsiteY1" fmla="*/ 0 h 360004"/>
                  <a:gd name="connsiteX2" fmla="*/ 880662 w 880662"/>
                  <a:gd name="connsiteY2" fmla="*/ 360004 h 360004"/>
                  <a:gd name="connsiteX3" fmla="*/ 250655 w 880662"/>
                  <a:gd name="connsiteY3" fmla="*/ 360004 h 360004"/>
                  <a:gd name="connsiteX4" fmla="*/ 0 w 880662"/>
                  <a:gd name="connsiteY4" fmla="*/ 171833 h 360004"/>
                  <a:gd name="connsiteX5" fmla="*/ 250655 w 880662"/>
                  <a:gd name="connsiteY5" fmla="*/ 0 h 360004"/>
                  <a:gd name="connsiteX0" fmla="*/ 880662 w 1008135"/>
                  <a:gd name="connsiteY0" fmla="*/ 360004 h 360004"/>
                  <a:gd name="connsiteX1" fmla="*/ 250655 w 1008135"/>
                  <a:gd name="connsiteY1" fmla="*/ 360004 h 360004"/>
                  <a:gd name="connsiteX2" fmla="*/ 0 w 1008135"/>
                  <a:gd name="connsiteY2" fmla="*/ 171833 h 360004"/>
                  <a:gd name="connsiteX3" fmla="*/ 250655 w 1008135"/>
                  <a:gd name="connsiteY3" fmla="*/ 0 h 360004"/>
                  <a:gd name="connsiteX4" fmla="*/ 1008135 w 1008135"/>
                  <a:gd name="connsiteY4" fmla="*/ 91440 h 360004"/>
                  <a:gd name="connsiteX0" fmla="*/ 880662 w 901907"/>
                  <a:gd name="connsiteY0" fmla="*/ 360004 h 360004"/>
                  <a:gd name="connsiteX1" fmla="*/ 250655 w 901907"/>
                  <a:gd name="connsiteY1" fmla="*/ 360004 h 360004"/>
                  <a:gd name="connsiteX2" fmla="*/ 0 w 901907"/>
                  <a:gd name="connsiteY2" fmla="*/ 171833 h 360004"/>
                  <a:gd name="connsiteX3" fmla="*/ 250655 w 901907"/>
                  <a:gd name="connsiteY3" fmla="*/ 0 h 360004"/>
                  <a:gd name="connsiteX4" fmla="*/ 901907 w 901907"/>
                  <a:gd name="connsiteY4" fmla="*/ 7620 h 360004"/>
                  <a:gd name="connsiteX0" fmla="*/ 880662 w 880661"/>
                  <a:gd name="connsiteY0" fmla="*/ 497164 h 497164"/>
                  <a:gd name="connsiteX1" fmla="*/ 250655 w 880661"/>
                  <a:gd name="connsiteY1" fmla="*/ 497164 h 497164"/>
                  <a:gd name="connsiteX2" fmla="*/ 0 w 880661"/>
                  <a:gd name="connsiteY2" fmla="*/ 308993 h 497164"/>
                  <a:gd name="connsiteX3" fmla="*/ 250655 w 880661"/>
                  <a:gd name="connsiteY3" fmla="*/ 137160 h 497164"/>
                  <a:gd name="connsiteX4" fmla="*/ 657583 w 880661"/>
                  <a:gd name="connsiteY4" fmla="*/ 0 h 497164"/>
                  <a:gd name="connsiteX0" fmla="*/ 880662 w 891284"/>
                  <a:gd name="connsiteY0" fmla="*/ 360004 h 360004"/>
                  <a:gd name="connsiteX1" fmla="*/ 250655 w 891284"/>
                  <a:gd name="connsiteY1" fmla="*/ 360004 h 360004"/>
                  <a:gd name="connsiteX2" fmla="*/ 0 w 891284"/>
                  <a:gd name="connsiteY2" fmla="*/ 171833 h 360004"/>
                  <a:gd name="connsiteX3" fmla="*/ 250655 w 891284"/>
                  <a:gd name="connsiteY3" fmla="*/ 0 h 360004"/>
                  <a:gd name="connsiteX4" fmla="*/ 891284 w 891284"/>
                  <a:gd name="connsiteY4" fmla="*/ 0 h 360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1284" h="360004">
                    <a:moveTo>
                      <a:pt x="880662" y="360004"/>
                    </a:moveTo>
                    <a:lnTo>
                      <a:pt x="250655" y="360004"/>
                    </a:lnTo>
                    <a:cubicBezTo>
                      <a:pt x="152616" y="354878"/>
                      <a:pt x="2264" y="299582"/>
                      <a:pt x="0" y="171833"/>
                    </a:cubicBezTo>
                    <a:cubicBezTo>
                      <a:pt x="3343" y="47365"/>
                      <a:pt x="154493" y="2424"/>
                      <a:pt x="250655" y="0"/>
                    </a:cubicBezTo>
                    <a:lnTo>
                      <a:pt x="891284" y="0"/>
                    </a:lnTo>
                  </a:path>
                </a:pathLst>
              </a:cu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22" name="Straight Connector 42"/>
              <p:cNvCxnSpPr/>
              <p:nvPr/>
            </p:nvCxnSpPr>
            <p:spPr>
              <a:xfrm flipV="1">
                <a:off x="3750676" y="5555493"/>
                <a:ext cx="0" cy="45934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Rectangle 80"/>
            <p:cNvSpPr/>
            <p:nvPr/>
          </p:nvSpPr>
          <p:spPr>
            <a:xfrm>
              <a:off x="3244635" y="6187953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3" name="Group 54"/>
          <p:cNvGrpSpPr/>
          <p:nvPr/>
        </p:nvGrpSpPr>
        <p:grpSpPr>
          <a:xfrm>
            <a:off x="965943" y="4540516"/>
            <a:ext cx="900010" cy="539852"/>
            <a:chOff x="875941" y="4540516"/>
            <a:chExt cx="900010" cy="539852"/>
          </a:xfrm>
        </p:grpSpPr>
        <p:sp>
          <p:nvSpPr>
            <p:cNvPr id="24" name="Rectangle 44"/>
            <p:cNvSpPr/>
            <p:nvPr/>
          </p:nvSpPr>
          <p:spPr>
            <a:xfrm>
              <a:off x="875941" y="4540516"/>
              <a:ext cx="900010" cy="539852"/>
            </a:xfrm>
            <a:prstGeom prst="rect">
              <a:avLst/>
            </a:prstGeom>
            <a:solidFill>
              <a:srgbClr val="80FEFF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45"/>
            <p:cNvCxnSpPr/>
            <p:nvPr/>
          </p:nvCxnSpPr>
          <p:spPr>
            <a:xfrm flipV="1">
              <a:off x="875941" y="4550451"/>
              <a:ext cx="900010" cy="529917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80"/>
            <p:cNvSpPr/>
            <p:nvPr/>
          </p:nvSpPr>
          <p:spPr>
            <a:xfrm>
              <a:off x="1100943" y="4728750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Oval 47"/>
            <p:cNvSpPr/>
            <p:nvPr/>
          </p:nvSpPr>
          <p:spPr>
            <a:xfrm>
              <a:off x="1181379" y="4949073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49"/>
            <p:cNvSpPr/>
            <p:nvPr/>
          </p:nvSpPr>
          <p:spPr>
            <a:xfrm>
              <a:off x="1292194" y="4949073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50"/>
            <p:cNvSpPr/>
            <p:nvPr/>
          </p:nvSpPr>
          <p:spPr>
            <a:xfrm>
              <a:off x="1404290" y="4952226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Tekstvak 29"/>
          <p:cNvSpPr txBox="1"/>
          <p:nvPr/>
        </p:nvSpPr>
        <p:spPr>
          <a:xfrm>
            <a:off x="3921586" y="4059007"/>
            <a:ext cx="374394" cy="360004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accent1"/>
                </a:solidFill>
              </a:rPr>
              <a:t>B</a:t>
            </a:r>
          </a:p>
        </p:txBody>
      </p:sp>
      <p:sp>
        <p:nvSpPr>
          <p:cNvPr id="31" name="Tekstvak 30"/>
          <p:cNvSpPr txBox="1"/>
          <p:nvPr/>
        </p:nvSpPr>
        <p:spPr>
          <a:xfrm>
            <a:off x="3741584" y="6219031"/>
            <a:ext cx="374394" cy="360004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accent1"/>
                </a:solidFill>
              </a:rPr>
              <a:t>C</a:t>
            </a:r>
          </a:p>
        </p:txBody>
      </p:sp>
      <p:sp>
        <p:nvSpPr>
          <p:cNvPr id="32" name="Tekstvak 31"/>
          <p:cNvSpPr txBox="1"/>
          <p:nvPr/>
        </p:nvSpPr>
        <p:spPr>
          <a:xfrm>
            <a:off x="6366003" y="5481902"/>
            <a:ext cx="374394" cy="360004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accent1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40343589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hthoek 37"/>
          <p:cNvSpPr/>
          <p:nvPr/>
        </p:nvSpPr>
        <p:spPr>
          <a:xfrm>
            <a:off x="605939" y="2618992"/>
            <a:ext cx="7290080" cy="3060034"/>
          </a:xfrm>
          <a:prstGeom prst="rect">
            <a:avLst/>
          </a:prstGeom>
          <a:solidFill>
            <a:schemeClr val="accent3">
              <a:alpha val="50196"/>
            </a:schemeClr>
          </a:solidFill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nl-BE" sz="2000" b="1" dirty="0">
              <a:solidFill>
                <a:schemeClr val="accent1"/>
              </a:solidFill>
            </a:endParaRP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detection</a:t>
            </a:r>
            <a:r>
              <a:rPr lang="nl-BE" dirty="0"/>
              <a:t> options – </a:t>
            </a:r>
            <a:r>
              <a:rPr lang="nl-BE" dirty="0" err="1"/>
              <a:t>methods</a:t>
            </a:r>
            <a:endParaRPr lang="nl-BE" dirty="0"/>
          </a:p>
        </p:txBody>
      </p:sp>
      <p:cxnSp>
        <p:nvCxnSpPr>
          <p:cNvPr id="8" name="Rechte verbindingslijn met pijl 7"/>
          <p:cNvCxnSpPr>
            <a:endCxn id="21" idx="0"/>
          </p:cNvCxnSpPr>
          <p:nvPr/>
        </p:nvCxnSpPr>
        <p:spPr>
          <a:xfrm>
            <a:off x="1884467" y="3640429"/>
            <a:ext cx="1320582" cy="1296750"/>
          </a:xfrm>
          <a:prstGeom prst="straightConnector1">
            <a:avLst/>
          </a:prstGeom>
          <a:ln w="28575">
            <a:solidFill>
              <a:schemeClr val="bg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met pijl 8"/>
          <p:cNvCxnSpPr>
            <a:endCxn id="17" idx="0"/>
          </p:cNvCxnSpPr>
          <p:nvPr/>
        </p:nvCxnSpPr>
        <p:spPr>
          <a:xfrm>
            <a:off x="1884467" y="3640429"/>
            <a:ext cx="4200614" cy="1026747"/>
          </a:xfrm>
          <a:prstGeom prst="straightConnector1">
            <a:avLst/>
          </a:prstGeom>
          <a:ln w="28575">
            <a:solidFill>
              <a:schemeClr val="bg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met pijl 9"/>
          <p:cNvCxnSpPr/>
          <p:nvPr/>
        </p:nvCxnSpPr>
        <p:spPr>
          <a:xfrm flipV="1">
            <a:off x="1884467" y="3460427"/>
            <a:ext cx="1691505" cy="180002"/>
          </a:xfrm>
          <a:prstGeom prst="straightConnector1">
            <a:avLst/>
          </a:prstGeom>
          <a:ln w="28575">
            <a:solidFill>
              <a:schemeClr val="bg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vak 10"/>
          <p:cNvSpPr txBox="1"/>
          <p:nvPr/>
        </p:nvSpPr>
        <p:spPr>
          <a:xfrm>
            <a:off x="1935394" y="2938965"/>
            <a:ext cx="810009" cy="360004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 err="1">
                <a:solidFill>
                  <a:schemeClr val="accent1"/>
                </a:solidFill>
              </a:rPr>
              <a:t>Recce</a:t>
            </a:r>
            <a:endParaRPr lang="nl-BE" dirty="0">
              <a:solidFill>
                <a:schemeClr val="accent1"/>
              </a:solidFill>
            </a:endParaRPr>
          </a:p>
        </p:txBody>
      </p:sp>
      <p:grpSp>
        <p:nvGrpSpPr>
          <p:cNvPr id="12" name="Group 7"/>
          <p:cNvGrpSpPr/>
          <p:nvPr/>
        </p:nvGrpSpPr>
        <p:grpSpPr>
          <a:xfrm>
            <a:off x="3575972" y="3068996"/>
            <a:ext cx="545140" cy="622884"/>
            <a:chOff x="10596050" y="3609156"/>
            <a:chExt cx="630007" cy="719854"/>
          </a:xfrm>
        </p:grpSpPr>
        <p:sp>
          <p:nvSpPr>
            <p:cNvPr id="13" name="Rectangle 4"/>
            <p:cNvSpPr/>
            <p:nvPr/>
          </p:nvSpPr>
          <p:spPr>
            <a:xfrm>
              <a:off x="10596050" y="3609156"/>
              <a:ext cx="630007" cy="719854"/>
            </a:xfrm>
            <a:custGeom>
              <a:avLst/>
              <a:gdLst>
                <a:gd name="connsiteX0" fmla="*/ 0 w 540006"/>
                <a:gd name="connsiteY0" fmla="*/ 0 h 540006"/>
                <a:gd name="connsiteX1" fmla="*/ 540006 w 540006"/>
                <a:gd name="connsiteY1" fmla="*/ 0 h 540006"/>
                <a:gd name="connsiteX2" fmla="*/ 540006 w 540006"/>
                <a:gd name="connsiteY2" fmla="*/ 540006 h 540006"/>
                <a:gd name="connsiteX3" fmla="*/ 0 w 540006"/>
                <a:gd name="connsiteY3" fmla="*/ 540006 h 540006"/>
                <a:gd name="connsiteX4" fmla="*/ 0 w 540006"/>
                <a:gd name="connsiteY4" fmla="*/ 0 h 540006"/>
                <a:gd name="connsiteX0" fmla="*/ 0 w 540006"/>
                <a:gd name="connsiteY0" fmla="*/ 939 h 540945"/>
                <a:gd name="connsiteX1" fmla="*/ 276676 w 540006"/>
                <a:gd name="connsiteY1" fmla="*/ 0 h 540945"/>
                <a:gd name="connsiteX2" fmla="*/ 540006 w 540006"/>
                <a:gd name="connsiteY2" fmla="*/ 939 h 540945"/>
                <a:gd name="connsiteX3" fmla="*/ 540006 w 540006"/>
                <a:gd name="connsiteY3" fmla="*/ 540945 h 540945"/>
                <a:gd name="connsiteX4" fmla="*/ 0 w 540006"/>
                <a:gd name="connsiteY4" fmla="*/ 540945 h 540945"/>
                <a:gd name="connsiteX5" fmla="*/ 0 w 540006"/>
                <a:gd name="connsiteY5" fmla="*/ 939 h 540945"/>
                <a:gd name="connsiteX0" fmla="*/ 0 w 540006"/>
                <a:gd name="connsiteY0" fmla="*/ 268728 h 808734"/>
                <a:gd name="connsiteX1" fmla="*/ 279941 w 540006"/>
                <a:gd name="connsiteY1" fmla="*/ 0 h 808734"/>
                <a:gd name="connsiteX2" fmla="*/ 540006 w 540006"/>
                <a:gd name="connsiteY2" fmla="*/ 268728 h 808734"/>
                <a:gd name="connsiteX3" fmla="*/ 540006 w 540006"/>
                <a:gd name="connsiteY3" fmla="*/ 808734 h 808734"/>
                <a:gd name="connsiteX4" fmla="*/ 0 w 540006"/>
                <a:gd name="connsiteY4" fmla="*/ 808734 h 808734"/>
                <a:gd name="connsiteX5" fmla="*/ 0 w 540006"/>
                <a:gd name="connsiteY5" fmla="*/ 268728 h 808734"/>
                <a:gd name="connsiteX0" fmla="*/ 0 w 631446"/>
                <a:gd name="connsiteY0" fmla="*/ 808734 h 900174"/>
                <a:gd name="connsiteX1" fmla="*/ 0 w 631446"/>
                <a:gd name="connsiteY1" fmla="*/ 268728 h 900174"/>
                <a:gd name="connsiteX2" fmla="*/ 279941 w 631446"/>
                <a:gd name="connsiteY2" fmla="*/ 0 h 900174"/>
                <a:gd name="connsiteX3" fmla="*/ 540006 w 631446"/>
                <a:gd name="connsiteY3" fmla="*/ 268728 h 900174"/>
                <a:gd name="connsiteX4" fmla="*/ 631446 w 631446"/>
                <a:gd name="connsiteY4" fmla="*/ 900174 h 900174"/>
                <a:gd name="connsiteX0" fmla="*/ 0 w 562866"/>
                <a:gd name="connsiteY0" fmla="*/ 808734 h 834860"/>
                <a:gd name="connsiteX1" fmla="*/ 0 w 562866"/>
                <a:gd name="connsiteY1" fmla="*/ 268728 h 834860"/>
                <a:gd name="connsiteX2" fmla="*/ 279941 w 562866"/>
                <a:gd name="connsiteY2" fmla="*/ 0 h 834860"/>
                <a:gd name="connsiteX3" fmla="*/ 540006 w 562866"/>
                <a:gd name="connsiteY3" fmla="*/ 268728 h 834860"/>
                <a:gd name="connsiteX4" fmla="*/ 562866 w 562866"/>
                <a:gd name="connsiteY4" fmla="*/ 834860 h 834860"/>
                <a:gd name="connsiteX0" fmla="*/ 0 w 553068"/>
                <a:gd name="connsiteY0" fmla="*/ 808734 h 815266"/>
                <a:gd name="connsiteX1" fmla="*/ 0 w 553068"/>
                <a:gd name="connsiteY1" fmla="*/ 268728 h 815266"/>
                <a:gd name="connsiteX2" fmla="*/ 279941 w 553068"/>
                <a:gd name="connsiteY2" fmla="*/ 0 h 815266"/>
                <a:gd name="connsiteX3" fmla="*/ 540006 w 553068"/>
                <a:gd name="connsiteY3" fmla="*/ 268728 h 815266"/>
                <a:gd name="connsiteX4" fmla="*/ 553068 w 553068"/>
                <a:gd name="connsiteY4" fmla="*/ 815266 h 815266"/>
                <a:gd name="connsiteX0" fmla="*/ 0 w 540006"/>
                <a:gd name="connsiteY0" fmla="*/ 808734 h 815266"/>
                <a:gd name="connsiteX1" fmla="*/ 0 w 540006"/>
                <a:gd name="connsiteY1" fmla="*/ 268728 h 815266"/>
                <a:gd name="connsiteX2" fmla="*/ 279941 w 540006"/>
                <a:gd name="connsiteY2" fmla="*/ 0 h 815266"/>
                <a:gd name="connsiteX3" fmla="*/ 540006 w 540006"/>
                <a:gd name="connsiteY3" fmla="*/ 268728 h 815266"/>
                <a:gd name="connsiteX4" fmla="*/ 540005 w 540006"/>
                <a:gd name="connsiteY4" fmla="*/ 815266 h 815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0006" h="815266">
                  <a:moveTo>
                    <a:pt x="0" y="808734"/>
                  </a:moveTo>
                  <a:lnTo>
                    <a:pt x="0" y="268728"/>
                  </a:lnTo>
                  <a:lnTo>
                    <a:pt x="279941" y="0"/>
                  </a:lnTo>
                  <a:lnTo>
                    <a:pt x="540006" y="268728"/>
                  </a:lnTo>
                  <a:cubicBezTo>
                    <a:pt x="540006" y="448730"/>
                    <a:pt x="540005" y="815266"/>
                    <a:pt x="540005" y="815266"/>
                  </a:cubicBezTo>
                </a:path>
              </a:pathLst>
            </a:cu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4" name="Flowchart: Collate 27"/>
            <p:cNvSpPr/>
            <p:nvPr/>
          </p:nvSpPr>
          <p:spPr>
            <a:xfrm rot="5400000">
              <a:off x="10823990" y="3891919"/>
              <a:ext cx="174126" cy="348252"/>
            </a:xfrm>
            <a:prstGeom prst="flowChartCollat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TextBox 1"/>
            <p:cNvSpPr txBox="1"/>
            <p:nvPr/>
          </p:nvSpPr>
          <p:spPr>
            <a:xfrm>
              <a:off x="10641050" y="3666907"/>
              <a:ext cx="540006" cy="302099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algn="ctr"/>
              <a:r>
                <a:rPr lang="hu-HU" b="1" dirty="0">
                  <a:solidFill>
                    <a:schemeClr val="bg1"/>
                  </a:solidFill>
                </a:rPr>
                <a:t>A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23"/>
          <p:cNvGrpSpPr/>
          <p:nvPr/>
        </p:nvGrpSpPr>
        <p:grpSpPr>
          <a:xfrm>
            <a:off x="6005999" y="4588094"/>
            <a:ext cx="540006" cy="540006"/>
            <a:chOff x="7557854" y="4068597"/>
            <a:chExt cx="540006" cy="540006"/>
          </a:xfrm>
        </p:grpSpPr>
        <p:sp>
          <p:nvSpPr>
            <p:cNvPr id="17" name="Rectangle 31"/>
            <p:cNvSpPr/>
            <p:nvPr/>
          </p:nvSpPr>
          <p:spPr>
            <a:xfrm rot="18900000">
              <a:off x="7557854" y="4068597"/>
              <a:ext cx="540006" cy="540006"/>
            </a:xfrm>
            <a:prstGeom prst="rect">
              <a:avLst/>
            </a:pr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80"/>
            <p:cNvSpPr/>
            <p:nvPr/>
          </p:nvSpPr>
          <p:spPr>
            <a:xfrm>
              <a:off x="7602854" y="4238307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9" name="Straight Connector 22"/>
            <p:cNvCxnSpPr>
              <a:stCxn id="17" idx="0"/>
              <a:endCxn id="17" idx="1"/>
            </p:cNvCxnSpPr>
            <p:nvPr/>
          </p:nvCxnSpPr>
          <p:spPr>
            <a:xfrm>
              <a:off x="7636936" y="4147679"/>
              <a:ext cx="0" cy="381842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53"/>
          <p:cNvGrpSpPr/>
          <p:nvPr/>
        </p:nvGrpSpPr>
        <p:grpSpPr>
          <a:xfrm>
            <a:off x="3125967" y="4820582"/>
            <a:ext cx="540006" cy="577521"/>
            <a:chOff x="3189020" y="5990595"/>
            <a:chExt cx="540006" cy="577521"/>
          </a:xfrm>
        </p:grpSpPr>
        <p:sp>
          <p:nvSpPr>
            <p:cNvPr id="21" name="Rectangle 37"/>
            <p:cNvSpPr/>
            <p:nvPr/>
          </p:nvSpPr>
          <p:spPr>
            <a:xfrm rot="18900000">
              <a:off x="3189020" y="6028110"/>
              <a:ext cx="540006" cy="540006"/>
            </a:xfrm>
            <a:prstGeom prst="rect">
              <a:avLst/>
            </a:pr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Isosceles Triangle 70"/>
            <p:cNvSpPr/>
            <p:nvPr/>
          </p:nvSpPr>
          <p:spPr>
            <a:xfrm>
              <a:off x="3244635" y="6287005"/>
              <a:ext cx="450005" cy="174819"/>
            </a:xfrm>
            <a:custGeom>
              <a:avLst/>
              <a:gdLst>
                <a:gd name="connsiteX0" fmla="*/ 0 w 720008"/>
                <a:gd name="connsiteY0" fmla="*/ 620697 h 620697"/>
                <a:gd name="connsiteX1" fmla="*/ 360004 w 720008"/>
                <a:gd name="connsiteY1" fmla="*/ 0 h 620697"/>
                <a:gd name="connsiteX2" fmla="*/ 720008 w 720008"/>
                <a:gd name="connsiteY2" fmla="*/ 620697 h 620697"/>
                <a:gd name="connsiteX3" fmla="*/ 0 w 720008"/>
                <a:gd name="connsiteY3" fmla="*/ 620697 h 620697"/>
                <a:gd name="connsiteX0" fmla="*/ 0 w 811448"/>
                <a:gd name="connsiteY0" fmla="*/ 620697 h 712137"/>
                <a:gd name="connsiteX1" fmla="*/ 360004 w 811448"/>
                <a:gd name="connsiteY1" fmla="*/ 0 h 712137"/>
                <a:gd name="connsiteX2" fmla="*/ 811448 w 811448"/>
                <a:gd name="connsiteY2" fmla="*/ 712137 h 712137"/>
                <a:gd name="connsiteX0" fmla="*/ 0 w 724951"/>
                <a:gd name="connsiteY0" fmla="*/ 620697 h 620697"/>
                <a:gd name="connsiteX1" fmla="*/ 360004 w 724951"/>
                <a:gd name="connsiteY1" fmla="*/ 0 h 620697"/>
                <a:gd name="connsiteX2" fmla="*/ 724951 w 724951"/>
                <a:gd name="connsiteY2" fmla="*/ 600927 h 620697"/>
                <a:gd name="connsiteX0" fmla="*/ 0 w 743486"/>
                <a:gd name="connsiteY0" fmla="*/ 620697 h 625641"/>
                <a:gd name="connsiteX1" fmla="*/ 360004 w 743486"/>
                <a:gd name="connsiteY1" fmla="*/ 0 h 625641"/>
                <a:gd name="connsiteX2" fmla="*/ 743486 w 743486"/>
                <a:gd name="connsiteY2" fmla="*/ 625641 h 625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3486" h="625641">
                  <a:moveTo>
                    <a:pt x="0" y="620697"/>
                  </a:moveTo>
                  <a:lnTo>
                    <a:pt x="360004" y="0"/>
                  </a:lnTo>
                  <a:cubicBezTo>
                    <a:pt x="480005" y="206899"/>
                    <a:pt x="743486" y="625641"/>
                    <a:pt x="743486" y="625641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" name="Group 40"/>
            <p:cNvGrpSpPr/>
            <p:nvPr/>
          </p:nvGrpSpPr>
          <p:grpSpPr>
            <a:xfrm>
              <a:off x="3414054" y="5990595"/>
              <a:ext cx="89937" cy="159722"/>
              <a:chOff x="3570816" y="5383714"/>
              <a:chExt cx="360005" cy="639344"/>
            </a:xfrm>
          </p:grpSpPr>
          <p:sp>
            <p:nvSpPr>
              <p:cNvPr id="25" name="Rectangle 80"/>
              <p:cNvSpPr/>
              <p:nvPr/>
            </p:nvSpPr>
            <p:spPr>
              <a:xfrm rot="5400000">
                <a:off x="3431147" y="5523383"/>
                <a:ext cx="639344" cy="360005"/>
              </a:xfrm>
              <a:custGeom>
                <a:avLst/>
                <a:gdLst>
                  <a:gd name="connsiteX0" fmla="*/ 0 w 630007"/>
                  <a:gd name="connsiteY0" fmla="*/ 0 h 360004"/>
                  <a:gd name="connsiteX1" fmla="*/ 630007 w 630007"/>
                  <a:gd name="connsiteY1" fmla="*/ 0 h 360004"/>
                  <a:gd name="connsiteX2" fmla="*/ 630007 w 630007"/>
                  <a:gd name="connsiteY2" fmla="*/ 360004 h 360004"/>
                  <a:gd name="connsiteX3" fmla="*/ 0 w 630007"/>
                  <a:gd name="connsiteY3" fmla="*/ 360004 h 360004"/>
                  <a:gd name="connsiteX4" fmla="*/ 0 w 630007"/>
                  <a:gd name="connsiteY4" fmla="*/ 0 h 360004"/>
                  <a:gd name="connsiteX0" fmla="*/ 0 w 630007"/>
                  <a:gd name="connsiteY0" fmla="*/ 0 h 360004"/>
                  <a:gd name="connsiteX1" fmla="*/ 630007 w 630007"/>
                  <a:gd name="connsiteY1" fmla="*/ 0 h 360004"/>
                  <a:gd name="connsiteX2" fmla="*/ 628365 w 630007"/>
                  <a:gd name="connsiteY2" fmla="*/ 177173 h 360004"/>
                  <a:gd name="connsiteX3" fmla="*/ 630007 w 630007"/>
                  <a:gd name="connsiteY3" fmla="*/ 360004 h 360004"/>
                  <a:gd name="connsiteX4" fmla="*/ 0 w 630007"/>
                  <a:gd name="connsiteY4" fmla="*/ 360004 h 360004"/>
                  <a:gd name="connsiteX5" fmla="*/ 0 w 630007"/>
                  <a:gd name="connsiteY5" fmla="*/ 0 h 360004"/>
                  <a:gd name="connsiteX0" fmla="*/ 1950 w 631957"/>
                  <a:gd name="connsiteY0" fmla="*/ 0 h 360004"/>
                  <a:gd name="connsiteX1" fmla="*/ 631957 w 631957"/>
                  <a:gd name="connsiteY1" fmla="*/ 0 h 360004"/>
                  <a:gd name="connsiteX2" fmla="*/ 630315 w 631957"/>
                  <a:gd name="connsiteY2" fmla="*/ 177173 h 360004"/>
                  <a:gd name="connsiteX3" fmla="*/ 631957 w 631957"/>
                  <a:gd name="connsiteY3" fmla="*/ 360004 h 360004"/>
                  <a:gd name="connsiteX4" fmla="*/ 1950 w 631957"/>
                  <a:gd name="connsiteY4" fmla="*/ 360004 h 360004"/>
                  <a:gd name="connsiteX5" fmla="*/ 0 w 631957"/>
                  <a:gd name="connsiteY5" fmla="*/ 174214 h 360004"/>
                  <a:gd name="connsiteX6" fmla="*/ 1950 w 631957"/>
                  <a:gd name="connsiteY6" fmla="*/ 0 h 360004"/>
                  <a:gd name="connsiteX0" fmla="*/ 1950 w 751644"/>
                  <a:gd name="connsiteY0" fmla="*/ 0 h 360004"/>
                  <a:gd name="connsiteX1" fmla="*/ 631957 w 751644"/>
                  <a:gd name="connsiteY1" fmla="*/ 0 h 360004"/>
                  <a:gd name="connsiteX2" fmla="*/ 751643 w 751644"/>
                  <a:gd name="connsiteY2" fmla="*/ 180133 h 360004"/>
                  <a:gd name="connsiteX3" fmla="*/ 631957 w 751644"/>
                  <a:gd name="connsiteY3" fmla="*/ 360004 h 360004"/>
                  <a:gd name="connsiteX4" fmla="*/ 1950 w 751644"/>
                  <a:gd name="connsiteY4" fmla="*/ 360004 h 360004"/>
                  <a:gd name="connsiteX5" fmla="*/ 0 w 751644"/>
                  <a:gd name="connsiteY5" fmla="*/ 174214 h 360004"/>
                  <a:gd name="connsiteX6" fmla="*/ 1950 w 751644"/>
                  <a:gd name="connsiteY6" fmla="*/ 0 h 360004"/>
                  <a:gd name="connsiteX0" fmla="*/ 96645 w 846339"/>
                  <a:gd name="connsiteY0" fmla="*/ 0 h 360004"/>
                  <a:gd name="connsiteX1" fmla="*/ 726652 w 846339"/>
                  <a:gd name="connsiteY1" fmla="*/ 0 h 360004"/>
                  <a:gd name="connsiteX2" fmla="*/ 846338 w 846339"/>
                  <a:gd name="connsiteY2" fmla="*/ 180133 h 360004"/>
                  <a:gd name="connsiteX3" fmla="*/ 726652 w 846339"/>
                  <a:gd name="connsiteY3" fmla="*/ 360004 h 360004"/>
                  <a:gd name="connsiteX4" fmla="*/ 96645 w 846339"/>
                  <a:gd name="connsiteY4" fmla="*/ 360004 h 360004"/>
                  <a:gd name="connsiteX5" fmla="*/ 0 w 846339"/>
                  <a:gd name="connsiteY5" fmla="*/ 174214 h 360004"/>
                  <a:gd name="connsiteX6" fmla="*/ 96645 w 846339"/>
                  <a:gd name="connsiteY6" fmla="*/ 0 h 360004"/>
                  <a:gd name="connsiteX0" fmla="*/ 96645 w 846339"/>
                  <a:gd name="connsiteY0" fmla="*/ 0 h 360004"/>
                  <a:gd name="connsiteX1" fmla="*/ 726652 w 846339"/>
                  <a:gd name="connsiteY1" fmla="*/ 0 h 360004"/>
                  <a:gd name="connsiteX2" fmla="*/ 846338 w 846339"/>
                  <a:gd name="connsiteY2" fmla="*/ 180133 h 360004"/>
                  <a:gd name="connsiteX3" fmla="*/ 726652 w 846339"/>
                  <a:gd name="connsiteY3" fmla="*/ 360004 h 360004"/>
                  <a:gd name="connsiteX4" fmla="*/ 96645 w 846339"/>
                  <a:gd name="connsiteY4" fmla="*/ 360004 h 360004"/>
                  <a:gd name="connsiteX5" fmla="*/ 0 w 846339"/>
                  <a:gd name="connsiteY5" fmla="*/ 174214 h 360004"/>
                  <a:gd name="connsiteX6" fmla="*/ 96645 w 846339"/>
                  <a:gd name="connsiteY6" fmla="*/ 0 h 360004"/>
                  <a:gd name="connsiteX0" fmla="*/ 96645 w 846338"/>
                  <a:gd name="connsiteY0" fmla="*/ 0 h 360004"/>
                  <a:gd name="connsiteX1" fmla="*/ 726652 w 846338"/>
                  <a:gd name="connsiteY1" fmla="*/ 0 h 360004"/>
                  <a:gd name="connsiteX2" fmla="*/ 846338 w 846338"/>
                  <a:gd name="connsiteY2" fmla="*/ 180133 h 360004"/>
                  <a:gd name="connsiteX3" fmla="*/ 726652 w 846338"/>
                  <a:gd name="connsiteY3" fmla="*/ 360004 h 360004"/>
                  <a:gd name="connsiteX4" fmla="*/ 96645 w 846338"/>
                  <a:gd name="connsiteY4" fmla="*/ 360004 h 360004"/>
                  <a:gd name="connsiteX5" fmla="*/ 0 w 846338"/>
                  <a:gd name="connsiteY5" fmla="*/ 174214 h 360004"/>
                  <a:gd name="connsiteX6" fmla="*/ 96645 w 84633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241 w 881934"/>
                  <a:gd name="connsiteY0" fmla="*/ 0 h 360004"/>
                  <a:gd name="connsiteX1" fmla="*/ 762248 w 881934"/>
                  <a:gd name="connsiteY1" fmla="*/ 0 h 360004"/>
                  <a:gd name="connsiteX2" fmla="*/ 881934 w 881934"/>
                  <a:gd name="connsiteY2" fmla="*/ 180133 h 360004"/>
                  <a:gd name="connsiteX3" fmla="*/ 762248 w 881934"/>
                  <a:gd name="connsiteY3" fmla="*/ 360004 h 360004"/>
                  <a:gd name="connsiteX4" fmla="*/ 132241 w 881934"/>
                  <a:gd name="connsiteY4" fmla="*/ 360004 h 360004"/>
                  <a:gd name="connsiteX5" fmla="*/ 86 w 881934"/>
                  <a:gd name="connsiteY5" fmla="*/ 174214 h 360004"/>
                  <a:gd name="connsiteX6" fmla="*/ 132241 w 881934"/>
                  <a:gd name="connsiteY6" fmla="*/ 0 h 360004"/>
                  <a:gd name="connsiteX0" fmla="*/ 132241 w 881934"/>
                  <a:gd name="connsiteY0" fmla="*/ 0 h 360004"/>
                  <a:gd name="connsiteX1" fmla="*/ 762248 w 881934"/>
                  <a:gd name="connsiteY1" fmla="*/ 0 h 360004"/>
                  <a:gd name="connsiteX2" fmla="*/ 881934 w 881934"/>
                  <a:gd name="connsiteY2" fmla="*/ 180133 h 360004"/>
                  <a:gd name="connsiteX3" fmla="*/ 762248 w 881934"/>
                  <a:gd name="connsiteY3" fmla="*/ 360004 h 360004"/>
                  <a:gd name="connsiteX4" fmla="*/ 132241 w 881934"/>
                  <a:gd name="connsiteY4" fmla="*/ 360004 h 360004"/>
                  <a:gd name="connsiteX5" fmla="*/ 86 w 881934"/>
                  <a:gd name="connsiteY5" fmla="*/ 174214 h 360004"/>
                  <a:gd name="connsiteX6" fmla="*/ 132241 w 881934"/>
                  <a:gd name="connsiteY6" fmla="*/ 0 h 360004"/>
                  <a:gd name="connsiteX0" fmla="*/ 132241 w 881934"/>
                  <a:gd name="connsiteY0" fmla="*/ 0 h 360004"/>
                  <a:gd name="connsiteX1" fmla="*/ 762248 w 881934"/>
                  <a:gd name="connsiteY1" fmla="*/ 0 h 360004"/>
                  <a:gd name="connsiteX2" fmla="*/ 881934 w 881934"/>
                  <a:gd name="connsiteY2" fmla="*/ 180133 h 360004"/>
                  <a:gd name="connsiteX3" fmla="*/ 762248 w 881934"/>
                  <a:gd name="connsiteY3" fmla="*/ 360004 h 360004"/>
                  <a:gd name="connsiteX4" fmla="*/ 132241 w 881934"/>
                  <a:gd name="connsiteY4" fmla="*/ 360004 h 360004"/>
                  <a:gd name="connsiteX5" fmla="*/ 86 w 881934"/>
                  <a:gd name="connsiteY5" fmla="*/ 174214 h 360004"/>
                  <a:gd name="connsiteX6" fmla="*/ 132241 w 881934"/>
                  <a:gd name="connsiteY6" fmla="*/ 0 h 360004"/>
                  <a:gd name="connsiteX0" fmla="*/ 132293 w 881986"/>
                  <a:gd name="connsiteY0" fmla="*/ 0 h 360004"/>
                  <a:gd name="connsiteX1" fmla="*/ 762300 w 881986"/>
                  <a:gd name="connsiteY1" fmla="*/ 0 h 360004"/>
                  <a:gd name="connsiteX2" fmla="*/ 881986 w 881986"/>
                  <a:gd name="connsiteY2" fmla="*/ 180133 h 360004"/>
                  <a:gd name="connsiteX3" fmla="*/ 762300 w 881986"/>
                  <a:gd name="connsiteY3" fmla="*/ 360004 h 360004"/>
                  <a:gd name="connsiteX4" fmla="*/ 132293 w 881986"/>
                  <a:gd name="connsiteY4" fmla="*/ 360004 h 360004"/>
                  <a:gd name="connsiteX5" fmla="*/ 138 w 881986"/>
                  <a:gd name="connsiteY5" fmla="*/ 174214 h 360004"/>
                  <a:gd name="connsiteX6" fmla="*/ 132293 w 881986"/>
                  <a:gd name="connsiteY6" fmla="*/ 0 h 360004"/>
                  <a:gd name="connsiteX0" fmla="*/ 167751 w 917444"/>
                  <a:gd name="connsiteY0" fmla="*/ 0 h 360004"/>
                  <a:gd name="connsiteX1" fmla="*/ 797758 w 917444"/>
                  <a:gd name="connsiteY1" fmla="*/ 0 h 360004"/>
                  <a:gd name="connsiteX2" fmla="*/ 917444 w 917444"/>
                  <a:gd name="connsiteY2" fmla="*/ 180133 h 360004"/>
                  <a:gd name="connsiteX3" fmla="*/ 797758 w 917444"/>
                  <a:gd name="connsiteY3" fmla="*/ 360004 h 360004"/>
                  <a:gd name="connsiteX4" fmla="*/ 167751 w 917444"/>
                  <a:gd name="connsiteY4" fmla="*/ 360004 h 360004"/>
                  <a:gd name="connsiteX5" fmla="*/ 86 w 917444"/>
                  <a:gd name="connsiteY5" fmla="*/ 174214 h 360004"/>
                  <a:gd name="connsiteX6" fmla="*/ 167751 w 917444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76629"/>
                  <a:gd name="connsiteY0" fmla="*/ 0 h 360004"/>
                  <a:gd name="connsiteX1" fmla="*/ 797758 w 976629"/>
                  <a:gd name="connsiteY1" fmla="*/ 0 h 360004"/>
                  <a:gd name="connsiteX2" fmla="*/ 976629 w 976629"/>
                  <a:gd name="connsiteY2" fmla="*/ 177173 h 360004"/>
                  <a:gd name="connsiteX3" fmla="*/ 797758 w 976629"/>
                  <a:gd name="connsiteY3" fmla="*/ 360004 h 360004"/>
                  <a:gd name="connsiteX4" fmla="*/ 167751 w 976629"/>
                  <a:gd name="connsiteY4" fmla="*/ 360004 h 360004"/>
                  <a:gd name="connsiteX5" fmla="*/ 86 w 976629"/>
                  <a:gd name="connsiteY5" fmla="*/ 174214 h 360004"/>
                  <a:gd name="connsiteX6" fmla="*/ 167751 w 976629"/>
                  <a:gd name="connsiteY6" fmla="*/ 0 h 360004"/>
                  <a:gd name="connsiteX0" fmla="*/ 167751 w 976629"/>
                  <a:gd name="connsiteY0" fmla="*/ 0 h 360004"/>
                  <a:gd name="connsiteX1" fmla="*/ 797758 w 976629"/>
                  <a:gd name="connsiteY1" fmla="*/ 0 h 360004"/>
                  <a:gd name="connsiteX2" fmla="*/ 976629 w 976629"/>
                  <a:gd name="connsiteY2" fmla="*/ 177173 h 360004"/>
                  <a:gd name="connsiteX3" fmla="*/ 797758 w 976629"/>
                  <a:gd name="connsiteY3" fmla="*/ 360004 h 360004"/>
                  <a:gd name="connsiteX4" fmla="*/ 167751 w 976629"/>
                  <a:gd name="connsiteY4" fmla="*/ 360004 h 360004"/>
                  <a:gd name="connsiteX5" fmla="*/ 86 w 976629"/>
                  <a:gd name="connsiteY5" fmla="*/ 174214 h 360004"/>
                  <a:gd name="connsiteX6" fmla="*/ 167751 w 976629"/>
                  <a:gd name="connsiteY6" fmla="*/ 0 h 360004"/>
                  <a:gd name="connsiteX0" fmla="*/ 167751 w 976629"/>
                  <a:gd name="connsiteY0" fmla="*/ 0 h 360004"/>
                  <a:gd name="connsiteX1" fmla="*/ 797758 w 976629"/>
                  <a:gd name="connsiteY1" fmla="*/ 0 h 360004"/>
                  <a:gd name="connsiteX2" fmla="*/ 976629 w 976629"/>
                  <a:gd name="connsiteY2" fmla="*/ 177173 h 360004"/>
                  <a:gd name="connsiteX3" fmla="*/ 797758 w 976629"/>
                  <a:gd name="connsiteY3" fmla="*/ 360004 h 360004"/>
                  <a:gd name="connsiteX4" fmla="*/ 167751 w 976629"/>
                  <a:gd name="connsiteY4" fmla="*/ 360004 h 360004"/>
                  <a:gd name="connsiteX5" fmla="*/ 86 w 976629"/>
                  <a:gd name="connsiteY5" fmla="*/ 174214 h 360004"/>
                  <a:gd name="connsiteX6" fmla="*/ 167751 w 976629"/>
                  <a:gd name="connsiteY6" fmla="*/ 0 h 360004"/>
                  <a:gd name="connsiteX0" fmla="*/ 230789 w 1039667"/>
                  <a:gd name="connsiteY0" fmla="*/ 0 h 360004"/>
                  <a:gd name="connsiteX1" fmla="*/ 860796 w 1039667"/>
                  <a:gd name="connsiteY1" fmla="*/ 0 h 360004"/>
                  <a:gd name="connsiteX2" fmla="*/ 1039667 w 1039667"/>
                  <a:gd name="connsiteY2" fmla="*/ 177173 h 360004"/>
                  <a:gd name="connsiteX3" fmla="*/ 860796 w 1039667"/>
                  <a:gd name="connsiteY3" fmla="*/ 360004 h 360004"/>
                  <a:gd name="connsiteX4" fmla="*/ 230789 w 1039667"/>
                  <a:gd name="connsiteY4" fmla="*/ 360004 h 360004"/>
                  <a:gd name="connsiteX5" fmla="*/ 51 w 1039667"/>
                  <a:gd name="connsiteY5" fmla="*/ 171833 h 360004"/>
                  <a:gd name="connsiteX6" fmla="*/ 230789 w 1039667"/>
                  <a:gd name="connsiteY6" fmla="*/ 0 h 360004"/>
                  <a:gd name="connsiteX0" fmla="*/ 230789 w 1106059"/>
                  <a:gd name="connsiteY0" fmla="*/ 0 h 360004"/>
                  <a:gd name="connsiteX1" fmla="*/ 860796 w 1106059"/>
                  <a:gd name="connsiteY1" fmla="*/ 0 h 360004"/>
                  <a:gd name="connsiteX2" fmla="*/ 1106059 w 1106059"/>
                  <a:gd name="connsiteY2" fmla="*/ 179554 h 360004"/>
                  <a:gd name="connsiteX3" fmla="*/ 860796 w 1106059"/>
                  <a:gd name="connsiteY3" fmla="*/ 360004 h 360004"/>
                  <a:gd name="connsiteX4" fmla="*/ 230789 w 1106059"/>
                  <a:gd name="connsiteY4" fmla="*/ 360004 h 360004"/>
                  <a:gd name="connsiteX5" fmla="*/ 51 w 1106059"/>
                  <a:gd name="connsiteY5" fmla="*/ 171833 h 360004"/>
                  <a:gd name="connsiteX6" fmla="*/ 230789 w 1106059"/>
                  <a:gd name="connsiteY6" fmla="*/ 0 h 360004"/>
                  <a:gd name="connsiteX0" fmla="*/ 230800 w 1106070"/>
                  <a:gd name="connsiteY0" fmla="*/ 0 h 360004"/>
                  <a:gd name="connsiteX1" fmla="*/ 860807 w 1106070"/>
                  <a:gd name="connsiteY1" fmla="*/ 0 h 360004"/>
                  <a:gd name="connsiteX2" fmla="*/ 1106070 w 1106070"/>
                  <a:gd name="connsiteY2" fmla="*/ 179554 h 360004"/>
                  <a:gd name="connsiteX3" fmla="*/ 860807 w 1106070"/>
                  <a:gd name="connsiteY3" fmla="*/ 360004 h 360004"/>
                  <a:gd name="connsiteX4" fmla="*/ 230800 w 1106070"/>
                  <a:gd name="connsiteY4" fmla="*/ 360004 h 360004"/>
                  <a:gd name="connsiteX5" fmla="*/ 62 w 1106070"/>
                  <a:gd name="connsiteY5" fmla="*/ 171833 h 360004"/>
                  <a:gd name="connsiteX6" fmla="*/ 230800 w 1106070"/>
                  <a:gd name="connsiteY6" fmla="*/ 0 h 360004"/>
                  <a:gd name="connsiteX0" fmla="*/ 230800 w 1106070"/>
                  <a:gd name="connsiteY0" fmla="*/ 0 h 360004"/>
                  <a:gd name="connsiteX1" fmla="*/ 860807 w 1106070"/>
                  <a:gd name="connsiteY1" fmla="*/ 0 h 360004"/>
                  <a:gd name="connsiteX2" fmla="*/ 1106070 w 1106070"/>
                  <a:gd name="connsiteY2" fmla="*/ 179554 h 360004"/>
                  <a:gd name="connsiteX3" fmla="*/ 860807 w 1106070"/>
                  <a:gd name="connsiteY3" fmla="*/ 360004 h 360004"/>
                  <a:gd name="connsiteX4" fmla="*/ 230800 w 1106070"/>
                  <a:gd name="connsiteY4" fmla="*/ 360004 h 360004"/>
                  <a:gd name="connsiteX5" fmla="*/ 62 w 1106070"/>
                  <a:gd name="connsiteY5" fmla="*/ 171833 h 360004"/>
                  <a:gd name="connsiteX6" fmla="*/ 230800 w 1106070"/>
                  <a:gd name="connsiteY6" fmla="*/ 0 h 360004"/>
                  <a:gd name="connsiteX0" fmla="*/ 230813 w 1106083"/>
                  <a:gd name="connsiteY0" fmla="*/ 0 h 360004"/>
                  <a:gd name="connsiteX1" fmla="*/ 860820 w 1106083"/>
                  <a:gd name="connsiteY1" fmla="*/ 0 h 360004"/>
                  <a:gd name="connsiteX2" fmla="*/ 1106083 w 1106083"/>
                  <a:gd name="connsiteY2" fmla="*/ 179554 h 360004"/>
                  <a:gd name="connsiteX3" fmla="*/ 860820 w 1106083"/>
                  <a:gd name="connsiteY3" fmla="*/ 360004 h 360004"/>
                  <a:gd name="connsiteX4" fmla="*/ 230813 w 1106083"/>
                  <a:gd name="connsiteY4" fmla="*/ 360004 h 360004"/>
                  <a:gd name="connsiteX5" fmla="*/ 75 w 1106083"/>
                  <a:gd name="connsiteY5" fmla="*/ 171833 h 360004"/>
                  <a:gd name="connsiteX6" fmla="*/ 230813 w 1106083"/>
                  <a:gd name="connsiteY6" fmla="*/ 0 h 360004"/>
                  <a:gd name="connsiteX0" fmla="*/ 250717 w 1125987"/>
                  <a:gd name="connsiteY0" fmla="*/ 0 h 360004"/>
                  <a:gd name="connsiteX1" fmla="*/ 880724 w 1125987"/>
                  <a:gd name="connsiteY1" fmla="*/ 0 h 360004"/>
                  <a:gd name="connsiteX2" fmla="*/ 1125987 w 1125987"/>
                  <a:gd name="connsiteY2" fmla="*/ 179554 h 360004"/>
                  <a:gd name="connsiteX3" fmla="*/ 880724 w 1125987"/>
                  <a:gd name="connsiteY3" fmla="*/ 360004 h 360004"/>
                  <a:gd name="connsiteX4" fmla="*/ 250717 w 1125987"/>
                  <a:gd name="connsiteY4" fmla="*/ 360004 h 360004"/>
                  <a:gd name="connsiteX5" fmla="*/ 62 w 1125987"/>
                  <a:gd name="connsiteY5" fmla="*/ 171833 h 360004"/>
                  <a:gd name="connsiteX6" fmla="*/ 250717 w 1125987"/>
                  <a:gd name="connsiteY6" fmla="*/ 0 h 360004"/>
                  <a:gd name="connsiteX0" fmla="*/ 250718 w 1125988"/>
                  <a:gd name="connsiteY0" fmla="*/ 0 h 360004"/>
                  <a:gd name="connsiteX1" fmla="*/ 880725 w 1125988"/>
                  <a:gd name="connsiteY1" fmla="*/ 0 h 360004"/>
                  <a:gd name="connsiteX2" fmla="*/ 1125988 w 1125988"/>
                  <a:gd name="connsiteY2" fmla="*/ 179554 h 360004"/>
                  <a:gd name="connsiteX3" fmla="*/ 880725 w 1125988"/>
                  <a:gd name="connsiteY3" fmla="*/ 360004 h 360004"/>
                  <a:gd name="connsiteX4" fmla="*/ 250718 w 1125988"/>
                  <a:gd name="connsiteY4" fmla="*/ 360004 h 360004"/>
                  <a:gd name="connsiteX5" fmla="*/ 63 w 1125988"/>
                  <a:gd name="connsiteY5" fmla="*/ 171833 h 360004"/>
                  <a:gd name="connsiteX6" fmla="*/ 250718 w 1125988"/>
                  <a:gd name="connsiteY6" fmla="*/ 0 h 360004"/>
                  <a:gd name="connsiteX0" fmla="*/ 250705 w 1125975"/>
                  <a:gd name="connsiteY0" fmla="*/ 0 h 360004"/>
                  <a:gd name="connsiteX1" fmla="*/ 880712 w 1125975"/>
                  <a:gd name="connsiteY1" fmla="*/ 0 h 360004"/>
                  <a:gd name="connsiteX2" fmla="*/ 1125975 w 1125975"/>
                  <a:gd name="connsiteY2" fmla="*/ 179554 h 360004"/>
                  <a:gd name="connsiteX3" fmla="*/ 880712 w 1125975"/>
                  <a:gd name="connsiteY3" fmla="*/ 360004 h 360004"/>
                  <a:gd name="connsiteX4" fmla="*/ 250705 w 1125975"/>
                  <a:gd name="connsiteY4" fmla="*/ 360004 h 360004"/>
                  <a:gd name="connsiteX5" fmla="*/ 50 w 1125975"/>
                  <a:gd name="connsiteY5" fmla="*/ 171833 h 360004"/>
                  <a:gd name="connsiteX6" fmla="*/ 250705 w 1125975"/>
                  <a:gd name="connsiteY6" fmla="*/ 0 h 360004"/>
                  <a:gd name="connsiteX0" fmla="*/ 250655 w 1125925"/>
                  <a:gd name="connsiteY0" fmla="*/ 0 h 360004"/>
                  <a:gd name="connsiteX1" fmla="*/ 880662 w 1125925"/>
                  <a:gd name="connsiteY1" fmla="*/ 0 h 360004"/>
                  <a:gd name="connsiteX2" fmla="*/ 1125925 w 1125925"/>
                  <a:gd name="connsiteY2" fmla="*/ 179554 h 360004"/>
                  <a:gd name="connsiteX3" fmla="*/ 880662 w 1125925"/>
                  <a:gd name="connsiteY3" fmla="*/ 360004 h 360004"/>
                  <a:gd name="connsiteX4" fmla="*/ 250655 w 1125925"/>
                  <a:gd name="connsiteY4" fmla="*/ 360004 h 360004"/>
                  <a:gd name="connsiteX5" fmla="*/ 0 w 1125925"/>
                  <a:gd name="connsiteY5" fmla="*/ 171833 h 360004"/>
                  <a:gd name="connsiteX6" fmla="*/ 250655 w 1125925"/>
                  <a:gd name="connsiteY6" fmla="*/ 0 h 360004"/>
                  <a:gd name="connsiteX0" fmla="*/ 250655 w 1125925"/>
                  <a:gd name="connsiteY0" fmla="*/ 0 h 360004"/>
                  <a:gd name="connsiteX1" fmla="*/ 880662 w 1125925"/>
                  <a:gd name="connsiteY1" fmla="*/ 0 h 360004"/>
                  <a:gd name="connsiteX2" fmla="*/ 1125925 w 1125925"/>
                  <a:gd name="connsiteY2" fmla="*/ 179554 h 360004"/>
                  <a:gd name="connsiteX3" fmla="*/ 880662 w 1125925"/>
                  <a:gd name="connsiteY3" fmla="*/ 360004 h 360004"/>
                  <a:gd name="connsiteX4" fmla="*/ 250655 w 1125925"/>
                  <a:gd name="connsiteY4" fmla="*/ 360004 h 360004"/>
                  <a:gd name="connsiteX5" fmla="*/ 0 w 1125925"/>
                  <a:gd name="connsiteY5" fmla="*/ 171833 h 360004"/>
                  <a:gd name="connsiteX6" fmla="*/ 250655 w 1125925"/>
                  <a:gd name="connsiteY6" fmla="*/ 0 h 360004"/>
                  <a:gd name="connsiteX0" fmla="*/ 250655 w 880662"/>
                  <a:gd name="connsiteY0" fmla="*/ 0 h 360004"/>
                  <a:gd name="connsiteX1" fmla="*/ 880662 w 880662"/>
                  <a:gd name="connsiteY1" fmla="*/ 0 h 360004"/>
                  <a:gd name="connsiteX2" fmla="*/ 880662 w 880662"/>
                  <a:gd name="connsiteY2" fmla="*/ 360004 h 360004"/>
                  <a:gd name="connsiteX3" fmla="*/ 250655 w 880662"/>
                  <a:gd name="connsiteY3" fmla="*/ 360004 h 360004"/>
                  <a:gd name="connsiteX4" fmla="*/ 0 w 880662"/>
                  <a:gd name="connsiteY4" fmla="*/ 171833 h 360004"/>
                  <a:gd name="connsiteX5" fmla="*/ 250655 w 880662"/>
                  <a:gd name="connsiteY5" fmla="*/ 0 h 360004"/>
                  <a:gd name="connsiteX0" fmla="*/ 880662 w 1008135"/>
                  <a:gd name="connsiteY0" fmla="*/ 360004 h 360004"/>
                  <a:gd name="connsiteX1" fmla="*/ 250655 w 1008135"/>
                  <a:gd name="connsiteY1" fmla="*/ 360004 h 360004"/>
                  <a:gd name="connsiteX2" fmla="*/ 0 w 1008135"/>
                  <a:gd name="connsiteY2" fmla="*/ 171833 h 360004"/>
                  <a:gd name="connsiteX3" fmla="*/ 250655 w 1008135"/>
                  <a:gd name="connsiteY3" fmla="*/ 0 h 360004"/>
                  <a:gd name="connsiteX4" fmla="*/ 1008135 w 1008135"/>
                  <a:gd name="connsiteY4" fmla="*/ 91440 h 360004"/>
                  <a:gd name="connsiteX0" fmla="*/ 880662 w 901907"/>
                  <a:gd name="connsiteY0" fmla="*/ 360004 h 360004"/>
                  <a:gd name="connsiteX1" fmla="*/ 250655 w 901907"/>
                  <a:gd name="connsiteY1" fmla="*/ 360004 h 360004"/>
                  <a:gd name="connsiteX2" fmla="*/ 0 w 901907"/>
                  <a:gd name="connsiteY2" fmla="*/ 171833 h 360004"/>
                  <a:gd name="connsiteX3" fmla="*/ 250655 w 901907"/>
                  <a:gd name="connsiteY3" fmla="*/ 0 h 360004"/>
                  <a:gd name="connsiteX4" fmla="*/ 901907 w 901907"/>
                  <a:gd name="connsiteY4" fmla="*/ 7620 h 360004"/>
                  <a:gd name="connsiteX0" fmla="*/ 880662 w 880661"/>
                  <a:gd name="connsiteY0" fmla="*/ 497164 h 497164"/>
                  <a:gd name="connsiteX1" fmla="*/ 250655 w 880661"/>
                  <a:gd name="connsiteY1" fmla="*/ 497164 h 497164"/>
                  <a:gd name="connsiteX2" fmla="*/ 0 w 880661"/>
                  <a:gd name="connsiteY2" fmla="*/ 308993 h 497164"/>
                  <a:gd name="connsiteX3" fmla="*/ 250655 w 880661"/>
                  <a:gd name="connsiteY3" fmla="*/ 137160 h 497164"/>
                  <a:gd name="connsiteX4" fmla="*/ 657583 w 880661"/>
                  <a:gd name="connsiteY4" fmla="*/ 0 h 497164"/>
                  <a:gd name="connsiteX0" fmla="*/ 880662 w 891284"/>
                  <a:gd name="connsiteY0" fmla="*/ 360004 h 360004"/>
                  <a:gd name="connsiteX1" fmla="*/ 250655 w 891284"/>
                  <a:gd name="connsiteY1" fmla="*/ 360004 h 360004"/>
                  <a:gd name="connsiteX2" fmla="*/ 0 w 891284"/>
                  <a:gd name="connsiteY2" fmla="*/ 171833 h 360004"/>
                  <a:gd name="connsiteX3" fmla="*/ 250655 w 891284"/>
                  <a:gd name="connsiteY3" fmla="*/ 0 h 360004"/>
                  <a:gd name="connsiteX4" fmla="*/ 891284 w 891284"/>
                  <a:gd name="connsiteY4" fmla="*/ 0 h 360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1284" h="360004">
                    <a:moveTo>
                      <a:pt x="880662" y="360004"/>
                    </a:moveTo>
                    <a:lnTo>
                      <a:pt x="250655" y="360004"/>
                    </a:lnTo>
                    <a:cubicBezTo>
                      <a:pt x="152616" y="354878"/>
                      <a:pt x="2264" y="299582"/>
                      <a:pt x="0" y="171833"/>
                    </a:cubicBezTo>
                    <a:cubicBezTo>
                      <a:pt x="3343" y="47365"/>
                      <a:pt x="154493" y="2424"/>
                      <a:pt x="250655" y="0"/>
                    </a:cubicBezTo>
                    <a:lnTo>
                      <a:pt x="891284" y="0"/>
                    </a:lnTo>
                  </a:path>
                </a:pathLst>
              </a:cu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26" name="Straight Connector 42"/>
              <p:cNvCxnSpPr/>
              <p:nvPr/>
            </p:nvCxnSpPr>
            <p:spPr>
              <a:xfrm flipV="1">
                <a:off x="3750676" y="5555493"/>
                <a:ext cx="0" cy="45934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Rectangle 80"/>
            <p:cNvSpPr/>
            <p:nvPr/>
          </p:nvSpPr>
          <p:spPr>
            <a:xfrm>
              <a:off x="3244635" y="6187953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7" name="Group 54"/>
          <p:cNvGrpSpPr/>
          <p:nvPr/>
        </p:nvGrpSpPr>
        <p:grpSpPr>
          <a:xfrm>
            <a:off x="965943" y="3370503"/>
            <a:ext cx="900010" cy="539852"/>
            <a:chOff x="875941" y="4540516"/>
            <a:chExt cx="900010" cy="539852"/>
          </a:xfrm>
        </p:grpSpPr>
        <p:sp>
          <p:nvSpPr>
            <p:cNvPr id="28" name="Rectangle 44"/>
            <p:cNvSpPr/>
            <p:nvPr/>
          </p:nvSpPr>
          <p:spPr>
            <a:xfrm>
              <a:off x="875941" y="4540516"/>
              <a:ext cx="900010" cy="539852"/>
            </a:xfrm>
            <a:prstGeom prst="rect">
              <a:avLst/>
            </a:prstGeom>
            <a:solidFill>
              <a:srgbClr val="80FEFF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Connector 45"/>
            <p:cNvCxnSpPr/>
            <p:nvPr/>
          </p:nvCxnSpPr>
          <p:spPr>
            <a:xfrm flipV="1">
              <a:off x="875941" y="4550451"/>
              <a:ext cx="900010" cy="529917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80"/>
            <p:cNvSpPr/>
            <p:nvPr/>
          </p:nvSpPr>
          <p:spPr>
            <a:xfrm>
              <a:off x="1100943" y="4728750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Oval 47"/>
            <p:cNvSpPr/>
            <p:nvPr/>
          </p:nvSpPr>
          <p:spPr>
            <a:xfrm>
              <a:off x="1181379" y="4949073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49"/>
            <p:cNvSpPr/>
            <p:nvPr/>
          </p:nvSpPr>
          <p:spPr>
            <a:xfrm>
              <a:off x="1292194" y="4949073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50"/>
            <p:cNvSpPr/>
            <p:nvPr/>
          </p:nvSpPr>
          <p:spPr>
            <a:xfrm>
              <a:off x="1404290" y="4952226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Tekstvak 33"/>
          <p:cNvSpPr txBox="1"/>
          <p:nvPr/>
        </p:nvSpPr>
        <p:spPr>
          <a:xfrm>
            <a:off x="3921586" y="2888994"/>
            <a:ext cx="374394" cy="360004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accent1"/>
                </a:solidFill>
              </a:rPr>
              <a:t>B</a:t>
            </a:r>
          </a:p>
        </p:txBody>
      </p:sp>
      <p:sp>
        <p:nvSpPr>
          <p:cNvPr id="35" name="Tekstvak 34"/>
          <p:cNvSpPr txBox="1"/>
          <p:nvPr/>
        </p:nvSpPr>
        <p:spPr>
          <a:xfrm>
            <a:off x="3741584" y="5049018"/>
            <a:ext cx="374394" cy="360004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accent1"/>
                </a:solidFill>
              </a:rPr>
              <a:t>C</a:t>
            </a:r>
          </a:p>
        </p:txBody>
      </p:sp>
      <p:sp>
        <p:nvSpPr>
          <p:cNvPr id="36" name="Tekstvak 35"/>
          <p:cNvSpPr txBox="1"/>
          <p:nvPr/>
        </p:nvSpPr>
        <p:spPr>
          <a:xfrm>
            <a:off x="6366003" y="4311889"/>
            <a:ext cx="374394" cy="360004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accent1"/>
                </a:solidFill>
              </a:rPr>
              <a:t>D</a:t>
            </a:r>
          </a:p>
        </p:txBody>
      </p:sp>
      <p:sp>
        <p:nvSpPr>
          <p:cNvPr id="37" name="Rechthoek 36"/>
          <p:cNvSpPr/>
          <p:nvPr/>
        </p:nvSpPr>
        <p:spPr>
          <a:xfrm>
            <a:off x="8346025" y="2528990"/>
            <a:ext cx="3150035" cy="3240036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nl-BE" dirty="0" err="1">
                <a:solidFill>
                  <a:schemeClr val="bg1"/>
                </a:solidFill>
              </a:rPr>
              <a:t>Detection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can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be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executed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by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using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the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available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detection</a:t>
            </a:r>
            <a:r>
              <a:rPr lang="nl-BE" dirty="0">
                <a:solidFill>
                  <a:schemeClr val="bg1"/>
                </a:solidFill>
              </a:rPr>
              <a:t> equipment </a:t>
            </a:r>
            <a:r>
              <a:rPr lang="nl-BE" dirty="0" err="1">
                <a:solidFill>
                  <a:schemeClr val="bg1"/>
                </a:solidFill>
              </a:rPr>
              <a:t>and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instruments</a:t>
            </a:r>
            <a:r>
              <a:rPr lang="nl-BE" dirty="0">
                <a:solidFill>
                  <a:schemeClr val="bg1"/>
                </a:solidFill>
              </a:rPr>
              <a:t> of </a:t>
            </a:r>
            <a:r>
              <a:rPr lang="nl-BE" dirty="0" err="1">
                <a:solidFill>
                  <a:schemeClr val="bg1"/>
                </a:solidFill>
              </a:rPr>
              <a:t>the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Recce</a:t>
            </a:r>
            <a:r>
              <a:rPr lang="nl-BE" dirty="0">
                <a:solidFill>
                  <a:schemeClr val="bg1"/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err="1">
                <a:solidFill>
                  <a:schemeClr val="bg1"/>
                </a:solidFill>
              </a:rPr>
              <a:t>Visually</a:t>
            </a:r>
            <a:endParaRPr lang="nl-BE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err="1">
                <a:solidFill>
                  <a:schemeClr val="bg1"/>
                </a:solidFill>
              </a:rPr>
              <a:t>Optically</a:t>
            </a:r>
            <a:endParaRPr lang="nl-BE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err="1">
                <a:solidFill>
                  <a:schemeClr val="bg1"/>
                </a:solidFill>
              </a:rPr>
              <a:t>By</a:t>
            </a:r>
            <a:r>
              <a:rPr lang="nl-BE" dirty="0">
                <a:solidFill>
                  <a:schemeClr val="bg1"/>
                </a:solidFill>
              </a:rPr>
              <a:t> Radar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err="1">
                <a:solidFill>
                  <a:schemeClr val="bg1"/>
                </a:solidFill>
              </a:rPr>
              <a:t>By</a:t>
            </a:r>
            <a:r>
              <a:rPr lang="nl-BE" dirty="0">
                <a:solidFill>
                  <a:schemeClr val="bg1"/>
                </a:solidFill>
              </a:rPr>
              <a:t> Infra 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err="1">
                <a:solidFill>
                  <a:schemeClr val="bg1"/>
                </a:solidFill>
              </a:rPr>
              <a:t>By</a:t>
            </a:r>
            <a:r>
              <a:rPr lang="nl-BE" dirty="0">
                <a:solidFill>
                  <a:schemeClr val="bg1"/>
                </a:solidFill>
              </a:rPr>
              <a:t> Radar </a:t>
            </a:r>
            <a:r>
              <a:rPr lang="nl-BE" dirty="0" err="1">
                <a:solidFill>
                  <a:schemeClr val="bg1"/>
                </a:solidFill>
              </a:rPr>
              <a:t>Warnings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received</a:t>
            </a:r>
            <a:endParaRPr lang="nl-BE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err="1">
                <a:solidFill>
                  <a:schemeClr val="bg1"/>
                </a:solidFill>
              </a:rPr>
              <a:t>By</a:t>
            </a:r>
            <a:r>
              <a:rPr lang="nl-BE" dirty="0">
                <a:solidFill>
                  <a:schemeClr val="bg1"/>
                </a:solidFill>
              </a:rPr>
              <a:t> Data Link</a:t>
            </a:r>
          </a:p>
        </p:txBody>
      </p:sp>
    </p:spTree>
    <p:extLst>
      <p:ext uri="{BB962C8B-B14F-4D97-AF65-F5344CB8AC3E}">
        <p14:creationId xmlns:p14="http://schemas.microsoft.com/office/powerpoint/2010/main" val="36728193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DETECTION options</a:t>
            </a:r>
          </a:p>
        </p:txBody>
      </p:sp>
      <p:cxnSp>
        <p:nvCxnSpPr>
          <p:cNvPr id="4" name="Rechte verbindingslijn met pijl 3"/>
          <p:cNvCxnSpPr>
            <a:endCxn id="17" idx="0"/>
          </p:cNvCxnSpPr>
          <p:nvPr/>
        </p:nvCxnSpPr>
        <p:spPr>
          <a:xfrm>
            <a:off x="1884467" y="4810442"/>
            <a:ext cx="1320582" cy="1296750"/>
          </a:xfrm>
          <a:prstGeom prst="straightConnector1">
            <a:avLst/>
          </a:prstGeom>
          <a:ln w="28575">
            <a:solidFill>
              <a:schemeClr val="bg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echte verbindingslijn met pijl 4"/>
          <p:cNvCxnSpPr>
            <a:endCxn id="13" idx="0"/>
          </p:cNvCxnSpPr>
          <p:nvPr/>
        </p:nvCxnSpPr>
        <p:spPr>
          <a:xfrm>
            <a:off x="1884467" y="4810442"/>
            <a:ext cx="4200614" cy="1026747"/>
          </a:xfrm>
          <a:prstGeom prst="straightConnector1">
            <a:avLst/>
          </a:prstGeom>
          <a:ln w="28575">
            <a:solidFill>
              <a:schemeClr val="bg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echte verbindingslijn met pijl 5"/>
          <p:cNvCxnSpPr/>
          <p:nvPr/>
        </p:nvCxnSpPr>
        <p:spPr>
          <a:xfrm flipV="1">
            <a:off x="1884467" y="4630440"/>
            <a:ext cx="1691505" cy="180002"/>
          </a:xfrm>
          <a:prstGeom prst="straightConnector1">
            <a:avLst/>
          </a:prstGeom>
          <a:ln w="28575">
            <a:solidFill>
              <a:schemeClr val="bg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vak 6"/>
          <p:cNvSpPr txBox="1"/>
          <p:nvPr/>
        </p:nvSpPr>
        <p:spPr>
          <a:xfrm>
            <a:off x="1935394" y="4108978"/>
            <a:ext cx="810009" cy="360004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 err="1">
                <a:solidFill>
                  <a:schemeClr val="accent1"/>
                </a:solidFill>
              </a:rPr>
              <a:t>Recce</a:t>
            </a:r>
            <a:endParaRPr lang="nl-BE" dirty="0">
              <a:solidFill>
                <a:schemeClr val="accent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575972" y="4239009"/>
            <a:ext cx="545140" cy="622884"/>
            <a:chOff x="10596050" y="3609156"/>
            <a:chExt cx="630007" cy="719854"/>
          </a:xfrm>
        </p:grpSpPr>
        <p:sp>
          <p:nvSpPr>
            <p:cNvPr id="9" name="Rectangle 4"/>
            <p:cNvSpPr/>
            <p:nvPr/>
          </p:nvSpPr>
          <p:spPr>
            <a:xfrm>
              <a:off x="10596050" y="3609156"/>
              <a:ext cx="630007" cy="719854"/>
            </a:xfrm>
            <a:custGeom>
              <a:avLst/>
              <a:gdLst>
                <a:gd name="connsiteX0" fmla="*/ 0 w 540006"/>
                <a:gd name="connsiteY0" fmla="*/ 0 h 540006"/>
                <a:gd name="connsiteX1" fmla="*/ 540006 w 540006"/>
                <a:gd name="connsiteY1" fmla="*/ 0 h 540006"/>
                <a:gd name="connsiteX2" fmla="*/ 540006 w 540006"/>
                <a:gd name="connsiteY2" fmla="*/ 540006 h 540006"/>
                <a:gd name="connsiteX3" fmla="*/ 0 w 540006"/>
                <a:gd name="connsiteY3" fmla="*/ 540006 h 540006"/>
                <a:gd name="connsiteX4" fmla="*/ 0 w 540006"/>
                <a:gd name="connsiteY4" fmla="*/ 0 h 540006"/>
                <a:gd name="connsiteX0" fmla="*/ 0 w 540006"/>
                <a:gd name="connsiteY0" fmla="*/ 939 h 540945"/>
                <a:gd name="connsiteX1" fmla="*/ 276676 w 540006"/>
                <a:gd name="connsiteY1" fmla="*/ 0 h 540945"/>
                <a:gd name="connsiteX2" fmla="*/ 540006 w 540006"/>
                <a:gd name="connsiteY2" fmla="*/ 939 h 540945"/>
                <a:gd name="connsiteX3" fmla="*/ 540006 w 540006"/>
                <a:gd name="connsiteY3" fmla="*/ 540945 h 540945"/>
                <a:gd name="connsiteX4" fmla="*/ 0 w 540006"/>
                <a:gd name="connsiteY4" fmla="*/ 540945 h 540945"/>
                <a:gd name="connsiteX5" fmla="*/ 0 w 540006"/>
                <a:gd name="connsiteY5" fmla="*/ 939 h 540945"/>
                <a:gd name="connsiteX0" fmla="*/ 0 w 540006"/>
                <a:gd name="connsiteY0" fmla="*/ 268728 h 808734"/>
                <a:gd name="connsiteX1" fmla="*/ 279941 w 540006"/>
                <a:gd name="connsiteY1" fmla="*/ 0 h 808734"/>
                <a:gd name="connsiteX2" fmla="*/ 540006 w 540006"/>
                <a:gd name="connsiteY2" fmla="*/ 268728 h 808734"/>
                <a:gd name="connsiteX3" fmla="*/ 540006 w 540006"/>
                <a:gd name="connsiteY3" fmla="*/ 808734 h 808734"/>
                <a:gd name="connsiteX4" fmla="*/ 0 w 540006"/>
                <a:gd name="connsiteY4" fmla="*/ 808734 h 808734"/>
                <a:gd name="connsiteX5" fmla="*/ 0 w 540006"/>
                <a:gd name="connsiteY5" fmla="*/ 268728 h 808734"/>
                <a:gd name="connsiteX0" fmla="*/ 0 w 631446"/>
                <a:gd name="connsiteY0" fmla="*/ 808734 h 900174"/>
                <a:gd name="connsiteX1" fmla="*/ 0 w 631446"/>
                <a:gd name="connsiteY1" fmla="*/ 268728 h 900174"/>
                <a:gd name="connsiteX2" fmla="*/ 279941 w 631446"/>
                <a:gd name="connsiteY2" fmla="*/ 0 h 900174"/>
                <a:gd name="connsiteX3" fmla="*/ 540006 w 631446"/>
                <a:gd name="connsiteY3" fmla="*/ 268728 h 900174"/>
                <a:gd name="connsiteX4" fmla="*/ 631446 w 631446"/>
                <a:gd name="connsiteY4" fmla="*/ 900174 h 900174"/>
                <a:gd name="connsiteX0" fmla="*/ 0 w 562866"/>
                <a:gd name="connsiteY0" fmla="*/ 808734 h 834860"/>
                <a:gd name="connsiteX1" fmla="*/ 0 w 562866"/>
                <a:gd name="connsiteY1" fmla="*/ 268728 h 834860"/>
                <a:gd name="connsiteX2" fmla="*/ 279941 w 562866"/>
                <a:gd name="connsiteY2" fmla="*/ 0 h 834860"/>
                <a:gd name="connsiteX3" fmla="*/ 540006 w 562866"/>
                <a:gd name="connsiteY3" fmla="*/ 268728 h 834860"/>
                <a:gd name="connsiteX4" fmla="*/ 562866 w 562866"/>
                <a:gd name="connsiteY4" fmla="*/ 834860 h 834860"/>
                <a:gd name="connsiteX0" fmla="*/ 0 w 553068"/>
                <a:gd name="connsiteY0" fmla="*/ 808734 h 815266"/>
                <a:gd name="connsiteX1" fmla="*/ 0 w 553068"/>
                <a:gd name="connsiteY1" fmla="*/ 268728 h 815266"/>
                <a:gd name="connsiteX2" fmla="*/ 279941 w 553068"/>
                <a:gd name="connsiteY2" fmla="*/ 0 h 815266"/>
                <a:gd name="connsiteX3" fmla="*/ 540006 w 553068"/>
                <a:gd name="connsiteY3" fmla="*/ 268728 h 815266"/>
                <a:gd name="connsiteX4" fmla="*/ 553068 w 553068"/>
                <a:gd name="connsiteY4" fmla="*/ 815266 h 815266"/>
                <a:gd name="connsiteX0" fmla="*/ 0 w 540006"/>
                <a:gd name="connsiteY0" fmla="*/ 808734 h 815266"/>
                <a:gd name="connsiteX1" fmla="*/ 0 w 540006"/>
                <a:gd name="connsiteY1" fmla="*/ 268728 h 815266"/>
                <a:gd name="connsiteX2" fmla="*/ 279941 w 540006"/>
                <a:gd name="connsiteY2" fmla="*/ 0 h 815266"/>
                <a:gd name="connsiteX3" fmla="*/ 540006 w 540006"/>
                <a:gd name="connsiteY3" fmla="*/ 268728 h 815266"/>
                <a:gd name="connsiteX4" fmla="*/ 540005 w 540006"/>
                <a:gd name="connsiteY4" fmla="*/ 815266 h 815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0006" h="815266">
                  <a:moveTo>
                    <a:pt x="0" y="808734"/>
                  </a:moveTo>
                  <a:lnTo>
                    <a:pt x="0" y="268728"/>
                  </a:lnTo>
                  <a:lnTo>
                    <a:pt x="279941" y="0"/>
                  </a:lnTo>
                  <a:lnTo>
                    <a:pt x="540006" y="268728"/>
                  </a:lnTo>
                  <a:cubicBezTo>
                    <a:pt x="540006" y="448730"/>
                    <a:pt x="540005" y="815266"/>
                    <a:pt x="540005" y="815266"/>
                  </a:cubicBezTo>
                </a:path>
              </a:pathLst>
            </a:cu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0" name="Flowchart: Collate 27"/>
            <p:cNvSpPr/>
            <p:nvPr/>
          </p:nvSpPr>
          <p:spPr>
            <a:xfrm rot="5400000">
              <a:off x="10823990" y="3891919"/>
              <a:ext cx="174126" cy="348252"/>
            </a:xfrm>
            <a:prstGeom prst="flowChartCollat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TextBox 1"/>
            <p:cNvSpPr txBox="1"/>
            <p:nvPr/>
          </p:nvSpPr>
          <p:spPr>
            <a:xfrm>
              <a:off x="10641050" y="3666907"/>
              <a:ext cx="540006" cy="302099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algn="ctr"/>
              <a:r>
                <a:rPr lang="hu-HU" b="1" dirty="0">
                  <a:solidFill>
                    <a:schemeClr val="bg1"/>
                  </a:solidFill>
                </a:rPr>
                <a:t>A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23"/>
          <p:cNvGrpSpPr/>
          <p:nvPr/>
        </p:nvGrpSpPr>
        <p:grpSpPr>
          <a:xfrm>
            <a:off x="6005999" y="5758107"/>
            <a:ext cx="540006" cy="540006"/>
            <a:chOff x="7557854" y="4068597"/>
            <a:chExt cx="540006" cy="540006"/>
          </a:xfrm>
        </p:grpSpPr>
        <p:sp>
          <p:nvSpPr>
            <p:cNvPr id="13" name="Rectangle 31"/>
            <p:cNvSpPr/>
            <p:nvPr/>
          </p:nvSpPr>
          <p:spPr>
            <a:xfrm rot="18900000">
              <a:off x="7557854" y="4068597"/>
              <a:ext cx="540006" cy="540006"/>
            </a:xfrm>
            <a:prstGeom prst="rect">
              <a:avLst/>
            </a:pr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80"/>
            <p:cNvSpPr/>
            <p:nvPr/>
          </p:nvSpPr>
          <p:spPr>
            <a:xfrm>
              <a:off x="7602854" y="4238307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5" name="Straight Connector 22"/>
            <p:cNvCxnSpPr>
              <a:stCxn id="13" idx="0"/>
              <a:endCxn id="13" idx="1"/>
            </p:cNvCxnSpPr>
            <p:nvPr/>
          </p:nvCxnSpPr>
          <p:spPr>
            <a:xfrm>
              <a:off x="7636936" y="4147679"/>
              <a:ext cx="0" cy="381842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53"/>
          <p:cNvGrpSpPr/>
          <p:nvPr/>
        </p:nvGrpSpPr>
        <p:grpSpPr>
          <a:xfrm>
            <a:off x="3125967" y="5990595"/>
            <a:ext cx="540006" cy="577521"/>
            <a:chOff x="3189020" y="5990595"/>
            <a:chExt cx="540006" cy="577521"/>
          </a:xfrm>
        </p:grpSpPr>
        <p:sp>
          <p:nvSpPr>
            <p:cNvPr id="17" name="Rectangle 37"/>
            <p:cNvSpPr/>
            <p:nvPr/>
          </p:nvSpPr>
          <p:spPr>
            <a:xfrm rot="18900000">
              <a:off x="3189020" y="6028110"/>
              <a:ext cx="540006" cy="540006"/>
            </a:xfrm>
            <a:prstGeom prst="rect">
              <a:avLst/>
            </a:pr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sosceles Triangle 70"/>
            <p:cNvSpPr/>
            <p:nvPr/>
          </p:nvSpPr>
          <p:spPr>
            <a:xfrm>
              <a:off x="3244635" y="6287005"/>
              <a:ext cx="450005" cy="174819"/>
            </a:xfrm>
            <a:custGeom>
              <a:avLst/>
              <a:gdLst>
                <a:gd name="connsiteX0" fmla="*/ 0 w 720008"/>
                <a:gd name="connsiteY0" fmla="*/ 620697 h 620697"/>
                <a:gd name="connsiteX1" fmla="*/ 360004 w 720008"/>
                <a:gd name="connsiteY1" fmla="*/ 0 h 620697"/>
                <a:gd name="connsiteX2" fmla="*/ 720008 w 720008"/>
                <a:gd name="connsiteY2" fmla="*/ 620697 h 620697"/>
                <a:gd name="connsiteX3" fmla="*/ 0 w 720008"/>
                <a:gd name="connsiteY3" fmla="*/ 620697 h 620697"/>
                <a:gd name="connsiteX0" fmla="*/ 0 w 811448"/>
                <a:gd name="connsiteY0" fmla="*/ 620697 h 712137"/>
                <a:gd name="connsiteX1" fmla="*/ 360004 w 811448"/>
                <a:gd name="connsiteY1" fmla="*/ 0 h 712137"/>
                <a:gd name="connsiteX2" fmla="*/ 811448 w 811448"/>
                <a:gd name="connsiteY2" fmla="*/ 712137 h 712137"/>
                <a:gd name="connsiteX0" fmla="*/ 0 w 724951"/>
                <a:gd name="connsiteY0" fmla="*/ 620697 h 620697"/>
                <a:gd name="connsiteX1" fmla="*/ 360004 w 724951"/>
                <a:gd name="connsiteY1" fmla="*/ 0 h 620697"/>
                <a:gd name="connsiteX2" fmla="*/ 724951 w 724951"/>
                <a:gd name="connsiteY2" fmla="*/ 600927 h 620697"/>
                <a:gd name="connsiteX0" fmla="*/ 0 w 743486"/>
                <a:gd name="connsiteY0" fmla="*/ 620697 h 625641"/>
                <a:gd name="connsiteX1" fmla="*/ 360004 w 743486"/>
                <a:gd name="connsiteY1" fmla="*/ 0 h 625641"/>
                <a:gd name="connsiteX2" fmla="*/ 743486 w 743486"/>
                <a:gd name="connsiteY2" fmla="*/ 625641 h 625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3486" h="625641">
                  <a:moveTo>
                    <a:pt x="0" y="620697"/>
                  </a:moveTo>
                  <a:lnTo>
                    <a:pt x="360004" y="0"/>
                  </a:lnTo>
                  <a:cubicBezTo>
                    <a:pt x="480005" y="206899"/>
                    <a:pt x="743486" y="625641"/>
                    <a:pt x="743486" y="625641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40"/>
            <p:cNvGrpSpPr/>
            <p:nvPr/>
          </p:nvGrpSpPr>
          <p:grpSpPr>
            <a:xfrm>
              <a:off x="3414054" y="5990595"/>
              <a:ext cx="89937" cy="159722"/>
              <a:chOff x="3570816" y="5383714"/>
              <a:chExt cx="360005" cy="639344"/>
            </a:xfrm>
          </p:grpSpPr>
          <p:sp>
            <p:nvSpPr>
              <p:cNvPr id="21" name="Rectangle 80"/>
              <p:cNvSpPr/>
              <p:nvPr/>
            </p:nvSpPr>
            <p:spPr>
              <a:xfrm rot="5400000">
                <a:off x="3431147" y="5523383"/>
                <a:ext cx="639344" cy="360005"/>
              </a:xfrm>
              <a:custGeom>
                <a:avLst/>
                <a:gdLst>
                  <a:gd name="connsiteX0" fmla="*/ 0 w 630007"/>
                  <a:gd name="connsiteY0" fmla="*/ 0 h 360004"/>
                  <a:gd name="connsiteX1" fmla="*/ 630007 w 630007"/>
                  <a:gd name="connsiteY1" fmla="*/ 0 h 360004"/>
                  <a:gd name="connsiteX2" fmla="*/ 630007 w 630007"/>
                  <a:gd name="connsiteY2" fmla="*/ 360004 h 360004"/>
                  <a:gd name="connsiteX3" fmla="*/ 0 w 630007"/>
                  <a:gd name="connsiteY3" fmla="*/ 360004 h 360004"/>
                  <a:gd name="connsiteX4" fmla="*/ 0 w 630007"/>
                  <a:gd name="connsiteY4" fmla="*/ 0 h 360004"/>
                  <a:gd name="connsiteX0" fmla="*/ 0 w 630007"/>
                  <a:gd name="connsiteY0" fmla="*/ 0 h 360004"/>
                  <a:gd name="connsiteX1" fmla="*/ 630007 w 630007"/>
                  <a:gd name="connsiteY1" fmla="*/ 0 h 360004"/>
                  <a:gd name="connsiteX2" fmla="*/ 628365 w 630007"/>
                  <a:gd name="connsiteY2" fmla="*/ 177173 h 360004"/>
                  <a:gd name="connsiteX3" fmla="*/ 630007 w 630007"/>
                  <a:gd name="connsiteY3" fmla="*/ 360004 h 360004"/>
                  <a:gd name="connsiteX4" fmla="*/ 0 w 630007"/>
                  <a:gd name="connsiteY4" fmla="*/ 360004 h 360004"/>
                  <a:gd name="connsiteX5" fmla="*/ 0 w 630007"/>
                  <a:gd name="connsiteY5" fmla="*/ 0 h 360004"/>
                  <a:gd name="connsiteX0" fmla="*/ 1950 w 631957"/>
                  <a:gd name="connsiteY0" fmla="*/ 0 h 360004"/>
                  <a:gd name="connsiteX1" fmla="*/ 631957 w 631957"/>
                  <a:gd name="connsiteY1" fmla="*/ 0 h 360004"/>
                  <a:gd name="connsiteX2" fmla="*/ 630315 w 631957"/>
                  <a:gd name="connsiteY2" fmla="*/ 177173 h 360004"/>
                  <a:gd name="connsiteX3" fmla="*/ 631957 w 631957"/>
                  <a:gd name="connsiteY3" fmla="*/ 360004 h 360004"/>
                  <a:gd name="connsiteX4" fmla="*/ 1950 w 631957"/>
                  <a:gd name="connsiteY4" fmla="*/ 360004 h 360004"/>
                  <a:gd name="connsiteX5" fmla="*/ 0 w 631957"/>
                  <a:gd name="connsiteY5" fmla="*/ 174214 h 360004"/>
                  <a:gd name="connsiteX6" fmla="*/ 1950 w 631957"/>
                  <a:gd name="connsiteY6" fmla="*/ 0 h 360004"/>
                  <a:gd name="connsiteX0" fmla="*/ 1950 w 751644"/>
                  <a:gd name="connsiteY0" fmla="*/ 0 h 360004"/>
                  <a:gd name="connsiteX1" fmla="*/ 631957 w 751644"/>
                  <a:gd name="connsiteY1" fmla="*/ 0 h 360004"/>
                  <a:gd name="connsiteX2" fmla="*/ 751643 w 751644"/>
                  <a:gd name="connsiteY2" fmla="*/ 180133 h 360004"/>
                  <a:gd name="connsiteX3" fmla="*/ 631957 w 751644"/>
                  <a:gd name="connsiteY3" fmla="*/ 360004 h 360004"/>
                  <a:gd name="connsiteX4" fmla="*/ 1950 w 751644"/>
                  <a:gd name="connsiteY4" fmla="*/ 360004 h 360004"/>
                  <a:gd name="connsiteX5" fmla="*/ 0 w 751644"/>
                  <a:gd name="connsiteY5" fmla="*/ 174214 h 360004"/>
                  <a:gd name="connsiteX6" fmla="*/ 1950 w 751644"/>
                  <a:gd name="connsiteY6" fmla="*/ 0 h 360004"/>
                  <a:gd name="connsiteX0" fmla="*/ 96645 w 846339"/>
                  <a:gd name="connsiteY0" fmla="*/ 0 h 360004"/>
                  <a:gd name="connsiteX1" fmla="*/ 726652 w 846339"/>
                  <a:gd name="connsiteY1" fmla="*/ 0 h 360004"/>
                  <a:gd name="connsiteX2" fmla="*/ 846338 w 846339"/>
                  <a:gd name="connsiteY2" fmla="*/ 180133 h 360004"/>
                  <a:gd name="connsiteX3" fmla="*/ 726652 w 846339"/>
                  <a:gd name="connsiteY3" fmla="*/ 360004 h 360004"/>
                  <a:gd name="connsiteX4" fmla="*/ 96645 w 846339"/>
                  <a:gd name="connsiteY4" fmla="*/ 360004 h 360004"/>
                  <a:gd name="connsiteX5" fmla="*/ 0 w 846339"/>
                  <a:gd name="connsiteY5" fmla="*/ 174214 h 360004"/>
                  <a:gd name="connsiteX6" fmla="*/ 96645 w 846339"/>
                  <a:gd name="connsiteY6" fmla="*/ 0 h 360004"/>
                  <a:gd name="connsiteX0" fmla="*/ 96645 w 846339"/>
                  <a:gd name="connsiteY0" fmla="*/ 0 h 360004"/>
                  <a:gd name="connsiteX1" fmla="*/ 726652 w 846339"/>
                  <a:gd name="connsiteY1" fmla="*/ 0 h 360004"/>
                  <a:gd name="connsiteX2" fmla="*/ 846338 w 846339"/>
                  <a:gd name="connsiteY2" fmla="*/ 180133 h 360004"/>
                  <a:gd name="connsiteX3" fmla="*/ 726652 w 846339"/>
                  <a:gd name="connsiteY3" fmla="*/ 360004 h 360004"/>
                  <a:gd name="connsiteX4" fmla="*/ 96645 w 846339"/>
                  <a:gd name="connsiteY4" fmla="*/ 360004 h 360004"/>
                  <a:gd name="connsiteX5" fmla="*/ 0 w 846339"/>
                  <a:gd name="connsiteY5" fmla="*/ 174214 h 360004"/>
                  <a:gd name="connsiteX6" fmla="*/ 96645 w 846339"/>
                  <a:gd name="connsiteY6" fmla="*/ 0 h 360004"/>
                  <a:gd name="connsiteX0" fmla="*/ 96645 w 846338"/>
                  <a:gd name="connsiteY0" fmla="*/ 0 h 360004"/>
                  <a:gd name="connsiteX1" fmla="*/ 726652 w 846338"/>
                  <a:gd name="connsiteY1" fmla="*/ 0 h 360004"/>
                  <a:gd name="connsiteX2" fmla="*/ 846338 w 846338"/>
                  <a:gd name="connsiteY2" fmla="*/ 180133 h 360004"/>
                  <a:gd name="connsiteX3" fmla="*/ 726652 w 846338"/>
                  <a:gd name="connsiteY3" fmla="*/ 360004 h 360004"/>
                  <a:gd name="connsiteX4" fmla="*/ 96645 w 846338"/>
                  <a:gd name="connsiteY4" fmla="*/ 360004 h 360004"/>
                  <a:gd name="connsiteX5" fmla="*/ 0 w 846338"/>
                  <a:gd name="connsiteY5" fmla="*/ 174214 h 360004"/>
                  <a:gd name="connsiteX6" fmla="*/ 96645 w 84633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241 w 881934"/>
                  <a:gd name="connsiteY0" fmla="*/ 0 h 360004"/>
                  <a:gd name="connsiteX1" fmla="*/ 762248 w 881934"/>
                  <a:gd name="connsiteY1" fmla="*/ 0 h 360004"/>
                  <a:gd name="connsiteX2" fmla="*/ 881934 w 881934"/>
                  <a:gd name="connsiteY2" fmla="*/ 180133 h 360004"/>
                  <a:gd name="connsiteX3" fmla="*/ 762248 w 881934"/>
                  <a:gd name="connsiteY3" fmla="*/ 360004 h 360004"/>
                  <a:gd name="connsiteX4" fmla="*/ 132241 w 881934"/>
                  <a:gd name="connsiteY4" fmla="*/ 360004 h 360004"/>
                  <a:gd name="connsiteX5" fmla="*/ 86 w 881934"/>
                  <a:gd name="connsiteY5" fmla="*/ 174214 h 360004"/>
                  <a:gd name="connsiteX6" fmla="*/ 132241 w 881934"/>
                  <a:gd name="connsiteY6" fmla="*/ 0 h 360004"/>
                  <a:gd name="connsiteX0" fmla="*/ 132241 w 881934"/>
                  <a:gd name="connsiteY0" fmla="*/ 0 h 360004"/>
                  <a:gd name="connsiteX1" fmla="*/ 762248 w 881934"/>
                  <a:gd name="connsiteY1" fmla="*/ 0 h 360004"/>
                  <a:gd name="connsiteX2" fmla="*/ 881934 w 881934"/>
                  <a:gd name="connsiteY2" fmla="*/ 180133 h 360004"/>
                  <a:gd name="connsiteX3" fmla="*/ 762248 w 881934"/>
                  <a:gd name="connsiteY3" fmla="*/ 360004 h 360004"/>
                  <a:gd name="connsiteX4" fmla="*/ 132241 w 881934"/>
                  <a:gd name="connsiteY4" fmla="*/ 360004 h 360004"/>
                  <a:gd name="connsiteX5" fmla="*/ 86 w 881934"/>
                  <a:gd name="connsiteY5" fmla="*/ 174214 h 360004"/>
                  <a:gd name="connsiteX6" fmla="*/ 132241 w 881934"/>
                  <a:gd name="connsiteY6" fmla="*/ 0 h 360004"/>
                  <a:gd name="connsiteX0" fmla="*/ 132241 w 881934"/>
                  <a:gd name="connsiteY0" fmla="*/ 0 h 360004"/>
                  <a:gd name="connsiteX1" fmla="*/ 762248 w 881934"/>
                  <a:gd name="connsiteY1" fmla="*/ 0 h 360004"/>
                  <a:gd name="connsiteX2" fmla="*/ 881934 w 881934"/>
                  <a:gd name="connsiteY2" fmla="*/ 180133 h 360004"/>
                  <a:gd name="connsiteX3" fmla="*/ 762248 w 881934"/>
                  <a:gd name="connsiteY3" fmla="*/ 360004 h 360004"/>
                  <a:gd name="connsiteX4" fmla="*/ 132241 w 881934"/>
                  <a:gd name="connsiteY4" fmla="*/ 360004 h 360004"/>
                  <a:gd name="connsiteX5" fmla="*/ 86 w 881934"/>
                  <a:gd name="connsiteY5" fmla="*/ 174214 h 360004"/>
                  <a:gd name="connsiteX6" fmla="*/ 132241 w 881934"/>
                  <a:gd name="connsiteY6" fmla="*/ 0 h 360004"/>
                  <a:gd name="connsiteX0" fmla="*/ 132293 w 881986"/>
                  <a:gd name="connsiteY0" fmla="*/ 0 h 360004"/>
                  <a:gd name="connsiteX1" fmla="*/ 762300 w 881986"/>
                  <a:gd name="connsiteY1" fmla="*/ 0 h 360004"/>
                  <a:gd name="connsiteX2" fmla="*/ 881986 w 881986"/>
                  <a:gd name="connsiteY2" fmla="*/ 180133 h 360004"/>
                  <a:gd name="connsiteX3" fmla="*/ 762300 w 881986"/>
                  <a:gd name="connsiteY3" fmla="*/ 360004 h 360004"/>
                  <a:gd name="connsiteX4" fmla="*/ 132293 w 881986"/>
                  <a:gd name="connsiteY4" fmla="*/ 360004 h 360004"/>
                  <a:gd name="connsiteX5" fmla="*/ 138 w 881986"/>
                  <a:gd name="connsiteY5" fmla="*/ 174214 h 360004"/>
                  <a:gd name="connsiteX6" fmla="*/ 132293 w 881986"/>
                  <a:gd name="connsiteY6" fmla="*/ 0 h 360004"/>
                  <a:gd name="connsiteX0" fmla="*/ 167751 w 917444"/>
                  <a:gd name="connsiteY0" fmla="*/ 0 h 360004"/>
                  <a:gd name="connsiteX1" fmla="*/ 797758 w 917444"/>
                  <a:gd name="connsiteY1" fmla="*/ 0 h 360004"/>
                  <a:gd name="connsiteX2" fmla="*/ 917444 w 917444"/>
                  <a:gd name="connsiteY2" fmla="*/ 180133 h 360004"/>
                  <a:gd name="connsiteX3" fmla="*/ 797758 w 917444"/>
                  <a:gd name="connsiteY3" fmla="*/ 360004 h 360004"/>
                  <a:gd name="connsiteX4" fmla="*/ 167751 w 917444"/>
                  <a:gd name="connsiteY4" fmla="*/ 360004 h 360004"/>
                  <a:gd name="connsiteX5" fmla="*/ 86 w 917444"/>
                  <a:gd name="connsiteY5" fmla="*/ 174214 h 360004"/>
                  <a:gd name="connsiteX6" fmla="*/ 167751 w 917444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76629"/>
                  <a:gd name="connsiteY0" fmla="*/ 0 h 360004"/>
                  <a:gd name="connsiteX1" fmla="*/ 797758 w 976629"/>
                  <a:gd name="connsiteY1" fmla="*/ 0 h 360004"/>
                  <a:gd name="connsiteX2" fmla="*/ 976629 w 976629"/>
                  <a:gd name="connsiteY2" fmla="*/ 177173 h 360004"/>
                  <a:gd name="connsiteX3" fmla="*/ 797758 w 976629"/>
                  <a:gd name="connsiteY3" fmla="*/ 360004 h 360004"/>
                  <a:gd name="connsiteX4" fmla="*/ 167751 w 976629"/>
                  <a:gd name="connsiteY4" fmla="*/ 360004 h 360004"/>
                  <a:gd name="connsiteX5" fmla="*/ 86 w 976629"/>
                  <a:gd name="connsiteY5" fmla="*/ 174214 h 360004"/>
                  <a:gd name="connsiteX6" fmla="*/ 167751 w 976629"/>
                  <a:gd name="connsiteY6" fmla="*/ 0 h 360004"/>
                  <a:gd name="connsiteX0" fmla="*/ 167751 w 976629"/>
                  <a:gd name="connsiteY0" fmla="*/ 0 h 360004"/>
                  <a:gd name="connsiteX1" fmla="*/ 797758 w 976629"/>
                  <a:gd name="connsiteY1" fmla="*/ 0 h 360004"/>
                  <a:gd name="connsiteX2" fmla="*/ 976629 w 976629"/>
                  <a:gd name="connsiteY2" fmla="*/ 177173 h 360004"/>
                  <a:gd name="connsiteX3" fmla="*/ 797758 w 976629"/>
                  <a:gd name="connsiteY3" fmla="*/ 360004 h 360004"/>
                  <a:gd name="connsiteX4" fmla="*/ 167751 w 976629"/>
                  <a:gd name="connsiteY4" fmla="*/ 360004 h 360004"/>
                  <a:gd name="connsiteX5" fmla="*/ 86 w 976629"/>
                  <a:gd name="connsiteY5" fmla="*/ 174214 h 360004"/>
                  <a:gd name="connsiteX6" fmla="*/ 167751 w 976629"/>
                  <a:gd name="connsiteY6" fmla="*/ 0 h 360004"/>
                  <a:gd name="connsiteX0" fmla="*/ 167751 w 976629"/>
                  <a:gd name="connsiteY0" fmla="*/ 0 h 360004"/>
                  <a:gd name="connsiteX1" fmla="*/ 797758 w 976629"/>
                  <a:gd name="connsiteY1" fmla="*/ 0 h 360004"/>
                  <a:gd name="connsiteX2" fmla="*/ 976629 w 976629"/>
                  <a:gd name="connsiteY2" fmla="*/ 177173 h 360004"/>
                  <a:gd name="connsiteX3" fmla="*/ 797758 w 976629"/>
                  <a:gd name="connsiteY3" fmla="*/ 360004 h 360004"/>
                  <a:gd name="connsiteX4" fmla="*/ 167751 w 976629"/>
                  <a:gd name="connsiteY4" fmla="*/ 360004 h 360004"/>
                  <a:gd name="connsiteX5" fmla="*/ 86 w 976629"/>
                  <a:gd name="connsiteY5" fmla="*/ 174214 h 360004"/>
                  <a:gd name="connsiteX6" fmla="*/ 167751 w 976629"/>
                  <a:gd name="connsiteY6" fmla="*/ 0 h 360004"/>
                  <a:gd name="connsiteX0" fmla="*/ 230789 w 1039667"/>
                  <a:gd name="connsiteY0" fmla="*/ 0 h 360004"/>
                  <a:gd name="connsiteX1" fmla="*/ 860796 w 1039667"/>
                  <a:gd name="connsiteY1" fmla="*/ 0 h 360004"/>
                  <a:gd name="connsiteX2" fmla="*/ 1039667 w 1039667"/>
                  <a:gd name="connsiteY2" fmla="*/ 177173 h 360004"/>
                  <a:gd name="connsiteX3" fmla="*/ 860796 w 1039667"/>
                  <a:gd name="connsiteY3" fmla="*/ 360004 h 360004"/>
                  <a:gd name="connsiteX4" fmla="*/ 230789 w 1039667"/>
                  <a:gd name="connsiteY4" fmla="*/ 360004 h 360004"/>
                  <a:gd name="connsiteX5" fmla="*/ 51 w 1039667"/>
                  <a:gd name="connsiteY5" fmla="*/ 171833 h 360004"/>
                  <a:gd name="connsiteX6" fmla="*/ 230789 w 1039667"/>
                  <a:gd name="connsiteY6" fmla="*/ 0 h 360004"/>
                  <a:gd name="connsiteX0" fmla="*/ 230789 w 1106059"/>
                  <a:gd name="connsiteY0" fmla="*/ 0 h 360004"/>
                  <a:gd name="connsiteX1" fmla="*/ 860796 w 1106059"/>
                  <a:gd name="connsiteY1" fmla="*/ 0 h 360004"/>
                  <a:gd name="connsiteX2" fmla="*/ 1106059 w 1106059"/>
                  <a:gd name="connsiteY2" fmla="*/ 179554 h 360004"/>
                  <a:gd name="connsiteX3" fmla="*/ 860796 w 1106059"/>
                  <a:gd name="connsiteY3" fmla="*/ 360004 h 360004"/>
                  <a:gd name="connsiteX4" fmla="*/ 230789 w 1106059"/>
                  <a:gd name="connsiteY4" fmla="*/ 360004 h 360004"/>
                  <a:gd name="connsiteX5" fmla="*/ 51 w 1106059"/>
                  <a:gd name="connsiteY5" fmla="*/ 171833 h 360004"/>
                  <a:gd name="connsiteX6" fmla="*/ 230789 w 1106059"/>
                  <a:gd name="connsiteY6" fmla="*/ 0 h 360004"/>
                  <a:gd name="connsiteX0" fmla="*/ 230800 w 1106070"/>
                  <a:gd name="connsiteY0" fmla="*/ 0 h 360004"/>
                  <a:gd name="connsiteX1" fmla="*/ 860807 w 1106070"/>
                  <a:gd name="connsiteY1" fmla="*/ 0 h 360004"/>
                  <a:gd name="connsiteX2" fmla="*/ 1106070 w 1106070"/>
                  <a:gd name="connsiteY2" fmla="*/ 179554 h 360004"/>
                  <a:gd name="connsiteX3" fmla="*/ 860807 w 1106070"/>
                  <a:gd name="connsiteY3" fmla="*/ 360004 h 360004"/>
                  <a:gd name="connsiteX4" fmla="*/ 230800 w 1106070"/>
                  <a:gd name="connsiteY4" fmla="*/ 360004 h 360004"/>
                  <a:gd name="connsiteX5" fmla="*/ 62 w 1106070"/>
                  <a:gd name="connsiteY5" fmla="*/ 171833 h 360004"/>
                  <a:gd name="connsiteX6" fmla="*/ 230800 w 1106070"/>
                  <a:gd name="connsiteY6" fmla="*/ 0 h 360004"/>
                  <a:gd name="connsiteX0" fmla="*/ 230800 w 1106070"/>
                  <a:gd name="connsiteY0" fmla="*/ 0 h 360004"/>
                  <a:gd name="connsiteX1" fmla="*/ 860807 w 1106070"/>
                  <a:gd name="connsiteY1" fmla="*/ 0 h 360004"/>
                  <a:gd name="connsiteX2" fmla="*/ 1106070 w 1106070"/>
                  <a:gd name="connsiteY2" fmla="*/ 179554 h 360004"/>
                  <a:gd name="connsiteX3" fmla="*/ 860807 w 1106070"/>
                  <a:gd name="connsiteY3" fmla="*/ 360004 h 360004"/>
                  <a:gd name="connsiteX4" fmla="*/ 230800 w 1106070"/>
                  <a:gd name="connsiteY4" fmla="*/ 360004 h 360004"/>
                  <a:gd name="connsiteX5" fmla="*/ 62 w 1106070"/>
                  <a:gd name="connsiteY5" fmla="*/ 171833 h 360004"/>
                  <a:gd name="connsiteX6" fmla="*/ 230800 w 1106070"/>
                  <a:gd name="connsiteY6" fmla="*/ 0 h 360004"/>
                  <a:gd name="connsiteX0" fmla="*/ 230813 w 1106083"/>
                  <a:gd name="connsiteY0" fmla="*/ 0 h 360004"/>
                  <a:gd name="connsiteX1" fmla="*/ 860820 w 1106083"/>
                  <a:gd name="connsiteY1" fmla="*/ 0 h 360004"/>
                  <a:gd name="connsiteX2" fmla="*/ 1106083 w 1106083"/>
                  <a:gd name="connsiteY2" fmla="*/ 179554 h 360004"/>
                  <a:gd name="connsiteX3" fmla="*/ 860820 w 1106083"/>
                  <a:gd name="connsiteY3" fmla="*/ 360004 h 360004"/>
                  <a:gd name="connsiteX4" fmla="*/ 230813 w 1106083"/>
                  <a:gd name="connsiteY4" fmla="*/ 360004 h 360004"/>
                  <a:gd name="connsiteX5" fmla="*/ 75 w 1106083"/>
                  <a:gd name="connsiteY5" fmla="*/ 171833 h 360004"/>
                  <a:gd name="connsiteX6" fmla="*/ 230813 w 1106083"/>
                  <a:gd name="connsiteY6" fmla="*/ 0 h 360004"/>
                  <a:gd name="connsiteX0" fmla="*/ 250717 w 1125987"/>
                  <a:gd name="connsiteY0" fmla="*/ 0 h 360004"/>
                  <a:gd name="connsiteX1" fmla="*/ 880724 w 1125987"/>
                  <a:gd name="connsiteY1" fmla="*/ 0 h 360004"/>
                  <a:gd name="connsiteX2" fmla="*/ 1125987 w 1125987"/>
                  <a:gd name="connsiteY2" fmla="*/ 179554 h 360004"/>
                  <a:gd name="connsiteX3" fmla="*/ 880724 w 1125987"/>
                  <a:gd name="connsiteY3" fmla="*/ 360004 h 360004"/>
                  <a:gd name="connsiteX4" fmla="*/ 250717 w 1125987"/>
                  <a:gd name="connsiteY4" fmla="*/ 360004 h 360004"/>
                  <a:gd name="connsiteX5" fmla="*/ 62 w 1125987"/>
                  <a:gd name="connsiteY5" fmla="*/ 171833 h 360004"/>
                  <a:gd name="connsiteX6" fmla="*/ 250717 w 1125987"/>
                  <a:gd name="connsiteY6" fmla="*/ 0 h 360004"/>
                  <a:gd name="connsiteX0" fmla="*/ 250718 w 1125988"/>
                  <a:gd name="connsiteY0" fmla="*/ 0 h 360004"/>
                  <a:gd name="connsiteX1" fmla="*/ 880725 w 1125988"/>
                  <a:gd name="connsiteY1" fmla="*/ 0 h 360004"/>
                  <a:gd name="connsiteX2" fmla="*/ 1125988 w 1125988"/>
                  <a:gd name="connsiteY2" fmla="*/ 179554 h 360004"/>
                  <a:gd name="connsiteX3" fmla="*/ 880725 w 1125988"/>
                  <a:gd name="connsiteY3" fmla="*/ 360004 h 360004"/>
                  <a:gd name="connsiteX4" fmla="*/ 250718 w 1125988"/>
                  <a:gd name="connsiteY4" fmla="*/ 360004 h 360004"/>
                  <a:gd name="connsiteX5" fmla="*/ 63 w 1125988"/>
                  <a:gd name="connsiteY5" fmla="*/ 171833 h 360004"/>
                  <a:gd name="connsiteX6" fmla="*/ 250718 w 1125988"/>
                  <a:gd name="connsiteY6" fmla="*/ 0 h 360004"/>
                  <a:gd name="connsiteX0" fmla="*/ 250705 w 1125975"/>
                  <a:gd name="connsiteY0" fmla="*/ 0 h 360004"/>
                  <a:gd name="connsiteX1" fmla="*/ 880712 w 1125975"/>
                  <a:gd name="connsiteY1" fmla="*/ 0 h 360004"/>
                  <a:gd name="connsiteX2" fmla="*/ 1125975 w 1125975"/>
                  <a:gd name="connsiteY2" fmla="*/ 179554 h 360004"/>
                  <a:gd name="connsiteX3" fmla="*/ 880712 w 1125975"/>
                  <a:gd name="connsiteY3" fmla="*/ 360004 h 360004"/>
                  <a:gd name="connsiteX4" fmla="*/ 250705 w 1125975"/>
                  <a:gd name="connsiteY4" fmla="*/ 360004 h 360004"/>
                  <a:gd name="connsiteX5" fmla="*/ 50 w 1125975"/>
                  <a:gd name="connsiteY5" fmla="*/ 171833 h 360004"/>
                  <a:gd name="connsiteX6" fmla="*/ 250705 w 1125975"/>
                  <a:gd name="connsiteY6" fmla="*/ 0 h 360004"/>
                  <a:gd name="connsiteX0" fmla="*/ 250655 w 1125925"/>
                  <a:gd name="connsiteY0" fmla="*/ 0 h 360004"/>
                  <a:gd name="connsiteX1" fmla="*/ 880662 w 1125925"/>
                  <a:gd name="connsiteY1" fmla="*/ 0 h 360004"/>
                  <a:gd name="connsiteX2" fmla="*/ 1125925 w 1125925"/>
                  <a:gd name="connsiteY2" fmla="*/ 179554 h 360004"/>
                  <a:gd name="connsiteX3" fmla="*/ 880662 w 1125925"/>
                  <a:gd name="connsiteY3" fmla="*/ 360004 h 360004"/>
                  <a:gd name="connsiteX4" fmla="*/ 250655 w 1125925"/>
                  <a:gd name="connsiteY4" fmla="*/ 360004 h 360004"/>
                  <a:gd name="connsiteX5" fmla="*/ 0 w 1125925"/>
                  <a:gd name="connsiteY5" fmla="*/ 171833 h 360004"/>
                  <a:gd name="connsiteX6" fmla="*/ 250655 w 1125925"/>
                  <a:gd name="connsiteY6" fmla="*/ 0 h 360004"/>
                  <a:gd name="connsiteX0" fmla="*/ 250655 w 1125925"/>
                  <a:gd name="connsiteY0" fmla="*/ 0 h 360004"/>
                  <a:gd name="connsiteX1" fmla="*/ 880662 w 1125925"/>
                  <a:gd name="connsiteY1" fmla="*/ 0 h 360004"/>
                  <a:gd name="connsiteX2" fmla="*/ 1125925 w 1125925"/>
                  <a:gd name="connsiteY2" fmla="*/ 179554 h 360004"/>
                  <a:gd name="connsiteX3" fmla="*/ 880662 w 1125925"/>
                  <a:gd name="connsiteY3" fmla="*/ 360004 h 360004"/>
                  <a:gd name="connsiteX4" fmla="*/ 250655 w 1125925"/>
                  <a:gd name="connsiteY4" fmla="*/ 360004 h 360004"/>
                  <a:gd name="connsiteX5" fmla="*/ 0 w 1125925"/>
                  <a:gd name="connsiteY5" fmla="*/ 171833 h 360004"/>
                  <a:gd name="connsiteX6" fmla="*/ 250655 w 1125925"/>
                  <a:gd name="connsiteY6" fmla="*/ 0 h 360004"/>
                  <a:gd name="connsiteX0" fmla="*/ 250655 w 880662"/>
                  <a:gd name="connsiteY0" fmla="*/ 0 h 360004"/>
                  <a:gd name="connsiteX1" fmla="*/ 880662 w 880662"/>
                  <a:gd name="connsiteY1" fmla="*/ 0 h 360004"/>
                  <a:gd name="connsiteX2" fmla="*/ 880662 w 880662"/>
                  <a:gd name="connsiteY2" fmla="*/ 360004 h 360004"/>
                  <a:gd name="connsiteX3" fmla="*/ 250655 w 880662"/>
                  <a:gd name="connsiteY3" fmla="*/ 360004 h 360004"/>
                  <a:gd name="connsiteX4" fmla="*/ 0 w 880662"/>
                  <a:gd name="connsiteY4" fmla="*/ 171833 h 360004"/>
                  <a:gd name="connsiteX5" fmla="*/ 250655 w 880662"/>
                  <a:gd name="connsiteY5" fmla="*/ 0 h 360004"/>
                  <a:gd name="connsiteX0" fmla="*/ 880662 w 1008135"/>
                  <a:gd name="connsiteY0" fmla="*/ 360004 h 360004"/>
                  <a:gd name="connsiteX1" fmla="*/ 250655 w 1008135"/>
                  <a:gd name="connsiteY1" fmla="*/ 360004 h 360004"/>
                  <a:gd name="connsiteX2" fmla="*/ 0 w 1008135"/>
                  <a:gd name="connsiteY2" fmla="*/ 171833 h 360004"/>
                  <a:gd name="connsiteX3" fmla="*/ 250655 w 1008135"/>
                  <a:gd name="connsiteY3" fmla="*/ 0 h 360004"/>
                  <a:gd name="connsiteX4" fmla="*/ 1008135 w 1008135"/>
                  <a:gd name="connsiteY4" fmla="*/ 91440 h 360004"/>
                  <a:gd name="connsiteX0" fmla="*/ 880662 w 901907"/>
                  <a:gd name="connsiteY0" fmla="*/ 360004 h 360004"/>
                  <a:gd name="connsiteX1" fmla="*/ 250655 w 901907"/>
                  <a:gd name="connsiteY1" fmla="*/ 360004 h 360004"/>
                  <a:gd name="connsiteX2" fmla="*/ 0 w 901907"/>
                  <a:gd name="connsiteY2" fmla="*/ 171833 h 360004"/>
                  <a:gd name="connsiteX3" fmla="*/ 250655 w 901907"/>
                  <a:gd name="connsiteY3" fmla="*/ 0 h 360004"/>
                  <a:gd name="connsiteX4" fmla="*/ 901907 w 901907"/>
                  <a:gd name="connsiteY4" fmla="*/ 7620 h 360004"/>
                  <a:gd name="connsiteX0" fmla="*/ 880662 w 880661"/>
                  <a:gd name="connsiteY0" fmla="*/ 497164 h 497164"/>
                  <a:gd name="connsiteX1" fmla="*/ 250655 w 880661"/>
                  <a:gd name="connsiteY1" fmla="*/ 497164 h 497164"/>
                  <a:gd name="connsiteX2" fmla="*/ 0 w 880661"/>
                  <a:gd name="connsiteY2" fmla="*/ 308993 h 497164"/>
                  <a:gd name="connsiteX3" fmla="*/ 250655 w 880661"/>
                  <a:gd name="connsiteY3" fmla="*/ 137160 h 497164"/>
                  <a:gd name="connsiteX4" fmla="*/ 657583 w 880661"/>
                  <a:gd name="connsiteY4" fmla="*/ 0 h 497164"/>
                  <a:gd name="connsiteX0" fmla="*/ 880662 w 891284"/>
                  <a:gd name="connsiteY0" fmla="*/ 360004 h 360004"/>
                  <a:gd name="connsiteX1" fmla="*/ 250655 w 891284"/>
                  <a:gd name="connsiteY1" fmla="*/ 360004 h 360004"/>
                  <a:gd name="connsiteX2" fmla="*/ 0 w 891284"/>
                  <a:gd name="connsiteY2" fmla="*/ 171833 h 360004"/>
                  <a:gd name="connsiteX3" fmla="*/ 250655 w 891284"/>
                  <a:gd name="connsiteY3" fmla="*/ 0 h 360004"/>
                  <a:gd name="connsiteX4" fmla="*/ 891284 w 891284"/>
                  <a:gd name="connsiteY4" fmla="*/ 0 h 360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1284" h="360004">
                    <a:moveTo>
                      <a:pt x="880662" y="360004"/>
                    </a:moveTo>
                    <a:lnTo>
                      <a:pt x="250655" y="360004"/>
                    </a:lnTo>
                    <a:cubicBezTo>
                      <a:pt x="152616" y="354878"/>
                      <a:pt x="2264" y="299582"/>
                      <a:pt x="0" y="171833"/>
                    </a:cubicBezTo>
                    <a:cubicBezTo>
                      <a:pt x="3343" y="47365"/>
                      <a:pt x="154493" y="2424"/>
                      <a:pt x="250655" y="0"/>
                    </a:cubicBezTo>
                    <a:lnTo>
                      <a:pt x="891284" y="0"/>
                    </a:lnTo>
                  </a:path>
                </a:pathLst>
              </a:cu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22" name="Straight Connector 42"/>
              <p:cNvCxnSpPr/>
              <p:nvPr/>
            </p:nvCxnSpPr>
            <p:spPr>
              <a:xfrm flipV="1">
                <a:off x="3750676" y="5555493"/>
                <a:ext cx="0" cy="45934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Rectangle 80"/>
            <p:cNvSpPr/>
            <p:nvPr/>
          </p:nvSpPr>
          <p:spPr>
            <a:xfrm>
              <a:off x="3244635" y="6187953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3" name="Group 54"/>
          <p:cNvGrpSpPr/>
          <p:nvPr/>
        </p:nvGrpSpPr>
        <p:grpSpPr>
          <a:xfrm>
            <a:off x="965943" y="4540516"/>
            <a:ext cx="900010" cy="539852"/>
            <a:chOff x="875941" y="4540516"/>
            <a:chExt cx="900010" cy="539852"/>
          </a:xfrm>
        </p:grpSpPr>
        <p:sp>
          <p:nvSpPr>
            <p:cNvPr id="24" name="Rectangle 44"/>
            <p:cNvSpPr/>
            <p:nvPr/>
          </p:nvSpPr>
          <p:spPr>
            <a:xfrm>
              <a:off x="875941" y="4540516"/>
              <a:ext cx="900010" cy="539852"/>
            </a:xfrm>
            <a:prstGeom prst="rect">
              <a:avLst/>
            </a:prstGeom>
            <a:solidFill>
              <a:srgbClr val="80FEFF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45"/>
            <p:cNvCxnSpPr/>
            <p:nvPr/>
          </p:nvCxnSpPr>
          <p:spPr>
            <a:xfrm flipV="1">
              <a:off x="875941" y="4550451"/>
              <a:ext cx="900010" cy="529917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80"/>
            <p:cNvSpPr/>
            <p:nvPr/>
          </p:nvSpPr>
          <p:spPr>
            <a:xfrm>
              <a:off x="1100943" y="4728750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Oval 47"/>
            <p:cNvSpPr/>
            <p:nvPr/>
          </p:nvSpPr>
          <p:spPr>
            <a:xfrm>
              <a:off x="1181379" y="4949073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49"/>
            <p:cNvSpPr/>
            <p:nvPr/>
          </p:nvSpPr>
          <p:spPr>
            <a:xfrm>
              <a:off x="1292194" y="4949073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50"/>
            <p:cNvSpPr/>
            <p:nvPr/>
          </p:nvSpPr>
          <p:spPr>
            <a:xfrm>
              <a:off x="1404290" y="4952226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Tekstvak 29"/>
          <p:cNvSpPr txBox="1"/>
          <p:nvPr/>
        </p:nvSpPr>
        <p:spPr>
          <a:xfrm>
            <a:off x="3921586" y="4059007"/>
            <a:ext cx="374394" cy="360004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accent1"/>
                </a:solidFill>
              </a:rPr>
              <a:t>B</a:t>
            </a:r>
          </a:p>
        </p:txBody>
      </p:sp>
      <p:sp>
        <p:nvSpPr>
          <p:cNvPr id="31" name="Tekstvak 30"/>
          <p:cNvSpPr txBox="1"/>
          <p:nvPr/>
        </p:nvSpPr>
        <p:spPr>
          <a:xfrm>
            <a:off x="3741584" y="6219031"/>
            <a:ext cx="374394" cy="360004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accent1"/>
                </a:solidFill>
              </a:rPr>
              <a:t>C</a:t>
            </a:r>
          </a:p>
        </p:txBody>
      </p:sp>
      <p:sp>
        <p:nvSpPr>
          <p:cNvPr id="32" name="Tekstvak 31"/>
          <p:cNvSpPr txBox="1"/>
          <p:nvPr/>
        </p:nvSpPr>
        <p:spPr>
          <a:xfrm>
            <a:off x="6366003" y="5481902"/>
            <a:ext cx="374394" cy="360004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accent1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9671067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Boog 32"/>
          <p:cNvSpPr/>
          <p:nvPr/>
        </p:nvSpPr>
        <p:spPr>
          <a:xfrm>
            <a:off x="-2724098" y="-351042"/>
            <a:ext cx="8024478" cy="7740084"/>
          </a:xfrm>
          <a:prstGeom prst="arc">
            <a:avLst>
              <a:gd name="adj1" fmla="val 20430486"/>
              <a:gd name="adj2" fmla="val 3273397"/>
            </a:avLst>
          </a:prstGeom>
          <a:solidFill>
            <a:schemeClr val="accent3">
              <a:alpha val="69804"/>
            </a:schemeClr>
          </a:solidFill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detection</a:t>
            </a:r>
            <a:r>
              <a:rPr lang="nl-BE" dirty="0"/>
              <a:t> options – accept range</a:t>
            </a:r>
          </a:p>
        </p:txBody>
      </p:sp>
      <p:cxnSp>
        <p:nvCxnSpPr>
          <p:cNvPr id="3" name="Rechte verbindingslijn met pijl 2"/>
          <p:cNvCxnSpPr>
            <a:endCxn id="16" idx="0"/>
          </p:cNvCxnSpPr>
          <p:nvPr/>
        </p:nvCxnSpPr>
        <p:spPr>
          <a:xfrm>
            <a:off x="1884467" y="3640429"/>
            <a:ext cx="1320582" cy="1296750"/>
          </a:xfrm>
          <a:prstGeom prst="straightConnector1">
            <a:avLst/>
          </a:prstGeom>
          <a:ln w="28575">
            <a:solidFill>
              <a:schemeClr val="bg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Rechte verbindingslijn met pijl 3"/>
          <p:cNvCxnSpPr>
            <a:endCxn id="12" idx="0"/>
          </p:cNvCxnSpPr>
          <p:nvPr/>
        </p:nvCxnSpPr>
        <p:spPr>
          <a:xfrm>
            <a:off x="1884467" y="3640429"/>
            <a:ext cx="4200614" cy="1026747"/>
          </a:xfrm>
          <a:prstGeom prst="straightConnector1">
            <a:avLst/>
          </a:prstGeom>
          <a:ln w="28575">
            <a:solidFill>
              <a:schemeClr val="bg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echte verbindingslijn met pijl 4"/>
          <p:cNvCxnSpPr/>
          <p:nvPr/>
        </p:nvCxnSpPr>
        <p:spPr>
          <a:xfrm flipV="1">
            <a:off x="1884467" y="3460427"/>
            <a:ext cx="1691505" cy="180002"/>
          </a:xfrm>
          <a:prstGeom prst="straightConnector1">
            <a:avLst/>
          </a:prstGeom>
          <a:ln w="28575">
            <a:solidFill>
              <a:schemeClr val="bg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vak 5"/>
          <p:cNvSpPr txBox="1"/>
          <p:nvPr/>
        </p:nvSpPr>
        <p:spPr>
          <a:xfrm>
            <a:off x="1935394" y="2938965"/>
            <a:ext cx="810009" cy="360004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 err="1">
                <a:solidFill>
                  <a:schemeClr val="accent1"/>
                </a:solidFill>
              </a:rPr>
              <a:t>Recce</a:t>
            </a:r>
            <a:endParaRPr lang="nl-BE" dirty="0">
              <a:solidFill>
                <a:schemeClr val="accent1"/>
              </a:solidFill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3575972" y="3068996"/>
            <a:ext cx="545140" cy="622884"/>
            <a:chOff x="10596050" y="3609156"/>
            <a:chExt cx="630007" cy="719854"/>
          </a:xfrm>
        </p:grpSpPr>
        <p:sp>
          <p:nvSpPr>
            <p:cNvPr id="8" name="Rectangle 4"/>
            <p:cNvSpPr/>
            <p:nvPr/>
          </p:nvSpPr>
          <p:spPr>
            <a:xfrm>
              <a:off x="10596050" y="3609156"/>
              <a:ext cx="630007" cy="719854"/>
            </a:xfrm>
            <a:custGeom>
              <a:avLst/>
              <a:gdLst>
                <a:gd name="connsiteX0" fmla="*/ 0 w 540006"/>
                <a:gd name="connsiteY0" fmla="*/ 0 h 540006"/>
                <a:gd name="connsiteX1" fmla="*/ 540006 w 540006"/>
                <a:gd name="connsiteY1" fmla="*/ 0 h 540006"/>
                <a:gd name="connsiteX2" fmla="*/ 540006 w 540006"/>
                <a:gd name="connsiteY2" fmla="*/ 540006 h 540006"/>
                <a:gd name="connsiteX3" fmla="*/ 0 w 540006"/>
                <a:gd name="connsiteY3" fmla="*/ 540006 h 540006"/>
                <a:gd name="connsiteX4" fmla="*/ 0 w 540006"/>
                <a:gd name="connsiteY4" fmla="*/ 0 h 540006"/>
                <a:gd name="connsiteX0" fmla="*/ 0 w 540006"/>
                <a:gd name="connsiteY0" fmla="*/ 939 h 540945"/>
                <a:gd name="connsiteX1" fmla="*/ 276676 w 540006"/>
                <a:gd name="connsiteY1" fmla="*/ 0 h 540945"/>
                <a:gd name="connsiteX2" fmla="*/ 540006 w 540006"/>
                <a:gd name="connsiteY2" fmla="*/ 939 h 540945"/>
                <a:gd name="connsiteX3" fmla="*/ 540006 w 540006"/>
                <a:gd name="connsiteY3" fmla="*/ 540945 h 540945"/>
                <a:gd name="connsiteX4" fmla="*/ 0 w 540006"/>
                <a:gd name="connsiteY4" fmla="*/ 540945 h 540945"/>
                <a:gd name="connsiteX5" fmla="*/ 0 w 540006"/>
                <a:gd name="connsiteY5" fmla="*/ 939 h 540945"/>
                <a:gd name="connsiteX0" fmla="*/ 0 w 540006"/>
                <a:gd name="connsiteY0" fmla="*/ 268728 h 808734"/>
                <a:gd name="connsiteX1" fmla="*/ 279941 w 540006"/>
                <a:gd name="connsiteY1" fmla="*/ 0 h 808734"/>
                <a:gd name="connsiteX2" fmla="*/ 540006 w 540006"/>
                <a:gd name="connsiteY2" fmla="*/ 268728 h 808734"/>
                <a:gd name="connsiteX3" fmla="*/ 540006 w 540006"/>
                <a:gd name="connsiteY3" fmla="*/ 808734 h 808734"/>
                <a:gd name="connsiteX4" fmla="*/ 0 w 540006"/>
                <a:gd name="connsiteY4" fmla="*/ 808734 h 808734"/>
                <a:gd name="connsiteX5" fmla="*/ 0 w 540006"/>
                <a:gd name="connsiteY5" fmla="*/ 268728 h 808734"/>
                <a:gd name="connsiteX0" fmla="*/ 0 w 631446"/>
                <a:gd name="connsiteY0" fmla="*/ 808734 h 900174"/>
                <a:gd name="connsiteX1" fmla="*/ 0 w 631446"/>
                <a:gd name="connsiteY1" fmla="*/ 268728 h 900174"/>
                <a:gd name="connsiteX2" fmla="*/ 279941 w 631446"/>
                <a:gd name="connsiteY2" fmla="*/ 0 h 900174"/>
                <a:gd name="connsiteX3" fmla="*/ 540006 w 631446"/>
                <a:gd name="connsiteY3" fmla="*/ 268728 h 900174"/>
                <a:gd name="connsiteX4" fmla="*/ 631446 w 631446"/>
                <a:gd name="connsiteY4" fmla="*/ 900174 h 900174"/>
                <a:gd name="connsiteX0" fmla="*/ 0 w 562866"/>
                <a:gd name="connsiteY0" fmla="*/ 808734 h 834860"/>
                <a:gd name="connsiteX1" fmla="*/ 0 w 562866"/>
                <a:gd name="connsiteY1" fmla="*/ 268728 h 834860"/>
                <a:gd name="connsiteX2" fmla="*/ 279941 w 562866"/>
                <a:gd name="connsiteY2" fmla="*/ 0 h 834860"/>
                <a:gd name="connsiteX3" fmla="*/ 540006 w 562866"/>
                <a:gd name="connsiteY3" fmla="*/ 268728 h 834860"/>
                <a:gd name="connsiteX4" fmla="*/ 562866 w 562866"/>
                <a:gd name="connsiteY4" fmla="*/ 834860 h 834860"/>
                <a:gd name="connsiteX0" fmla="*/ 0 w 553068"/>
                <a:gd name="connsiteY0" fmla="*/ 808734 h 815266"/>
                <a:gd name="connsiteX1" fmla="*/ 0 w 553068"/>
                <a:gd name="connsiteY1" fmla="*/ 268728 h 815266"/>
                <a:gd name="connsiteX2" fmla="*/ 279941 w 553068"/>
                <a:gd name="connsiteY2" fmla="*/ 0 h 815266"/>
                <a:gd name="connsiteX3" fmla="*/ 540006 w 553068"/>
                <a:gd name="connsiteY3" fmla="*/ 268728 h 815266"/>
                <a:gd name="connsiteX4" fmla="*/ 553068 w 553068"/>
                <a:gd name="connsiteY4" fmla="*/ 815266 h 815266"/>
                <a:gd name="connsiteX0" fmla="*/ 0 w 540006"/>
                <a:gd name="connsiteY0" fmla="*/ 808734 h 815266"/>
                <a:gd name="connsiteX1" fmla="*/ 0 w 540006"/>
                <a:gd name="connsiteY1" fmla="*/ 268728 h 815266"/>
                <a:gd name="connsiteX2" fmla="*/ 279941 w 540006"/>
                <a:gd name="connsiteY2" fmla="*/ 0 h 815266"/>
                <a:gd name="connsiteX3" fmla="*/ 540006 w 540006"/>
                <a:gd name="connsiteY3" fmla="*/ 268728 h 815266"/>
                <a:gd name="connsiteX4" fmla="*/ 540005 w 540006"/>
                <a:gd name="connsiteY4" fmla="*/ 815266 h 815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0006" h="815266">
                  <a:moveTo>
                    <a:pt x="0" y="808734"/>
                  </a:moveTo>
                  <a:lnTo>
                    <a:pt x="0" y="268728"/>
                  </a:lnTo>
                  <a:lnTo>
                    <a:pt x="279941" y="0"/>
                  </a:lnTo>
                  <a:lnTo>
                    <a:pt x="540006" y="268728"/>
                  </a:lnTo>
                  <a:cubicBezTo>
                    <a:pt x="540006" y="448730"/>
                    <a:pt x="540005" y="815266"/>
                    <a:pt x="540005" y="815266"/>
                  </a:cubicBezTo>
                </a:path>
              </a:pathLst>
            </a:cu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9" name="Flowchart: Collate 27"/>
            <p:cNvSpPr/>
            <p:nvPr/>
          </p:nvSpPr>
          <p:spPr>
            <a:xfrm rot="5400000">
              <a:off x="10823990" y="3891919"/>
              <a:ext cx="174126" cy="348252"/>
            </a:xfrm>
            <a:prstGeom prst="flowChartCollat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TextBox 1"/>
            <p:cNvSpPr txBox="1"/>
            <p:nvPr/>
          </p:nvSpPr>
          <p:spPr>
            <a:xfrm>
              <a:off x="10641050" y="3666907"/>
              <a:ext cx="540006" cy="302099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algn="ctr"/>
              <a:r>
                <a:rPr lang="hu-HU" b="1" dirty="0">
                  <a:solidFill>
                    <a:schemeClr val="bg1"/>
                  </a:solidFill>
                </a:rPr>
                <a:t>A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23"/>
          <p:cNvGrpSpPr/>
          <p:nvPr/>
        </p:nvGrpSpPr>
        <p:grpSpPr>
          <a:xfrm>
            <a:off x="6005999" y="4588094"/>
            <a:ext cx="540006" cy="540006"/>
            <a:chOff x="7557854" y="4068597"/>
            <a:chExt cx="540006" cy="540006"/>
          </a:xfrm>
        </p:grpSpPr>
        <p:sp>
          <p:nvSpPr>
            <p:cNvPr id="12" name="Rectangle 31"/>
            <p:cNvSpPr/>
            <p:nvPr/>
          </p:nvSpPr>
          <p:spPr>
            <a:xfrm rot="18900000">
              <a:off x="7557854" y="4068597"/>
              <a:ext cx="540006" cy="540006"/>
            </a:xfrm>
            <a:prstGeom prst="rect">
              <a:avLst/>
            </a:pr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80"/>
            <p:cNvSpPr/>
            <p:nvPr/>
          </p:nvSpPr>
          <p:spPr>
            <a:xfrm>
              <a:off x="7602854" y="4238307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4" name="Straight Connector 22"/>
            <p:cNvCxnSpPr>
              <a:stCxn id="12" idx="0"/>
              <a:endCxn id="12" idx="1"/>
            </p:cNvCxnSpPr>
            <p:nvPr/>
          </p:nvCxnSpPr>
          <p:spPr>
            <a:xfrm>
              <a:off x="7636936" y="4147679"/>
              <a:ext cx="0" cy="381842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53"/>
          <p:cNvGrpSpPr/>
          <p:nvPr/>
        </p:nvGrpSpPr>
        <p:grpSpPr>
          <a:xfrm>
            <a:off x="3125967" y="4820582"/>
            <a:ext cx="540006" cy="577521"/>
            <a:chOff x="3189020" y="5990595"/>
            <a:chExt cx="540006" cy="577521"/>
          </a:xfrm>
        </p:grpSpPr>
        <p:sp>
          <p:nvSpPr>
            <p:cNvPr id="16" name="Rectangle 37"/>
            <p:cNvSpPr/>
            <p:nvPr/>
          </p:nvSpPr>
          <p:spPr>
            <a:xfrm rot="18900000">
              <a:off x="3189020" y="6028110"/>
              <a:ext cx="540006" cy="540006"/>
            </a:xfrm>
            <a:prstGeom prst="rect">
              <a:avLst/>
            </a:pr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70"/>
            <p:cNvSpPr/>
            <p:nvPr/>
          </p:nvSpPr>
          <p:spPr>
            <a:xfrm>
              <a:off x="3244635" y="6287005"/>
              <a:ext cx="450005" cy="174819"/>
            </a:xfrm>
            <a:custGeom>
              <a:avLst/>
              <a:gdLst>
                <a:gd name="connsiteX0" fmla="*/ 0 w 720008"/>
                <a:gd name="connsiteY0" fmla="*/ 620697 h 620697"/>
                <a:gd name="connsiteX1" fmla="*/ 360004 w 720008"/>
                <a:gd name="connsiteY1" fmla="*/ 0 h 620697"/>
                <a:gd name="connsiteX2" fmla="*/ 720008 w 720008"/>
                <a:gd name="connsiteY2" fmla="*/ 620697 h 620697"/>
                <a:gd name="connsiteX3" fmla="*/ 0 w 720008"/>
                <a:gd name="connsiteY3" fmla="*/ 620697 h 620697"/>
                <a:gd name="connsiteX0" fmla="*/ 0 w 811448"/>
                <a:gd name="connsiteY0" fmla="*/ 620697 h 712137"/>
                <a:gd name="connsiteX1" fmla="*/ 360004 w 811448"/>
                <a:gd name="connsiteY1" fmla="*/ 0 h 712137"/>
                <a:gd name="connsiteX2" fmla="*/ 811448 w 811448"/>
                <a:gd name="connsiteY2" fmla="*/ 712137 h 712137"/>
                <a:gd name="connsiteX0" fmla="*/ 0 w 724951"/>
                <a:gd name="connsiteY0" fmla="*/ 620697 h 620697"/>
                <a:gd name="connsiteX1" fmla="*/ 360004 w 724951"/>
                <a:gd name="connsiteY1" fmla="*/ 0 h 620697"/>
                <a:gd name="connsiteX2" fmla="*/ 724951 w 724951"/>
                <a:gd name="connsiteY2" fmla="*/ 600927 h 620697"/>
                <a:gd name="connsiteX0" fmla="*/ 0 w 743486"/>
                <a:gd name="connsiteY0" fmla="*/ 620697 h 625641"/>
                <a:gd name="connsiteX1" fmla="*/ 360004 w 743486"/>
                <a:gd name="connsiteY1" fmla="*/ 0 h 625641"/>
                <a:gd name="connsiteX2" fmla="*/ 743486 w 743486"/>
                <a:gd name="connsiteY2" fmla="*/ 625641 h 625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3486" h="625641">
                  <a:moveTo>
                    <a:pt x="0" y="620697"/>
                  </a:moveTo>
                  <a:lnTo>
                    <a:pt x="360004" y="0"/>
                  </a:lnTo>
                  <a:cubicBezTo>
                    <a:pt x="480005" y="206899"/>
                    <a:pt x="743486" y="625641"/>
                    <a:pt x="743486" y="625641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40"/>
            <p:cNvGrpSpPr/>
            <p:nvPr/>
          </p:nvGrpSpPr>
          <p:grpSpPr>
            <a:xfrm>
              <a:off x="3414054" y="5990595"/>
              <a:ext cx="89937" cy="159722"/>
              <a:chOff x="3570816" y="5383714"/>
              <a:chExt cx="360005" cy="639344"/>
            </a:xfrm>
          </p:grpSpPr>
          <p:sp>
            <p:nvSpPr>
              <p:cNvPr id="20" name="Rectangle 80"/>
              <p:cNvSpPr/>
              <p:nvPr/>
            </p:nvSpPr>
            <p:spPr>
              <a:xfrm rot="5400000">
                <a:off x="3431147" y="5523383"/>
                <a:ext cx="639344" cy="360005"/>
              </a:xfrm>
              <a:custGeom>
                <a:avLst/>
                <a:gdLst>
                  <a:gd name="connsiteX0" fmla="*/ 0 w 630007"/>
                  <a:gd name="connsiteY0" fmla="*/ 0 h 360004"/>
                  <a:gd name="connsiteX1" fmla="*/ 630007 w 630007"/>
                  <a:gd name="connsiteY1" fmla="*/ 0 h 360004"/>
                  <a:gd name="connsiteX2" fmla="*/ 630007 w 630007"/>
                  <a:gd name="connsiteY2" fmla="*/ 360004 h 360004"/>
                  <a:gd name="connsiteX3" fmla="*/ 0 w 630007"/>
                  <a:gd name="connsiteY3" fmla="*/ 360004 h 360004"/>
                  <a:gd name="connsiteX4" fmla="*/ 0 w 630007"/>
                  <a:gd name="connsiteY4" fmla="*/ 0 h 360004"/>
                  <a:gd name="connsiteX0" fmla="*/ 0 w 630007"/>
                  <a:gd name="connsiteY0" fmla="*/ 0 h 360004"/>
                  <a:gd name="connsiteX1" fmla="*/ 630007 w 630007"/>
                  <a:gd name="connsiteY1" fmla="*/ 0 h 360004"/>
                  <a:gd name="connsiteX2" fmla="*/ 628365 w 630007"/>
                  <a:gd name="connsiteY2" fmla="*/ 177173 h 360004"/>
                  <a:gd name="connsiteX3" fmla="*/ 630007 w 630007"/>
                  <a:gd name="connsiteY3" fmla="*/ 360004 h 360004"/>
                  <a:gd name="connsiteX4" fmla="*/ 0 w 630007"/>
                  <a:gd name="connsiteY4" fmla="*/ 360004 h 360004"/>
                  <a:gd name="connsiteX5" fmla="*/ 0 w 630007"/>
                  <a:gd name="connsiteY5" fmla="*/ 0 h 360004"/>
                  <a:gd name="connsiteX0" fmla="*/ 1950 w 631957"/>
                  <a:gd name="connsiteY0" fmla="*/ 0 h 360004"/>
                  <a:gd name="connsiteX1" fmla="*/ 631957 w 631957"/>
                  <a:gd name="connsiteY1" fmla="*/ 0 h 360004"/>
                  <a:gd name="connsiteX2" fmla="*/ 630315 w 631957"/>
                  <a:gd name="connsiteY2" fmla="*/ 177173 h 360004"/>
                  <a:gd name="connsiteX3" fmla="*/ 631957 w 631957"/>
                  <a:gd name="connsiteY3" fmla="*/ 360004 h 360004"/>
                  <a:gd name="connsiteX4" fmla="*/ 1950 w 631957"/>
                  <a:gd name="connsiteY4" fmla="*/ 360004 h 360004"/>
                  <a:gd name="connsiteX5" fmla="*/ 0 w 631957"/>
                  <a:gd name="connsiteY5" fmla="*/ 174214 h 360004"/>
                  <a:gd name="connsiteX6" fmla="*/ 1950 w 631957"/>
                  <a:gd name="connsiteY6" fmla="*/ 0 h 360004"/>
                  <a:gd name="connsiteX0" fmla="*/ 1950 w 751644"/>
                  <a:gd name="connsiteY0" fmla="*/ 0 h 360004"/>
                  <a:gd name="connsiteX1" fmla="*/ 631957 w 751644"/>
                  <a:gd name="connsiteY1" fmla="*/ 0 h 360004"/>
                  <a:gd name="connsiteX2" fmla="*/ 751643 w 751644"/>
                  <a:gd name="connsiteY2" fmla="*/ 180133 h 360004"/>
                  <a:gd name="connsiteX3" fmla="*/ 631957 w 751644"/>
                  <a:gd name="connsiteY3" fmla="*/ 360004 h 360004"/>
                  <a:gd name="connsiteX4" fmla="*/ 1950 w 751644"/>
                  <a:gd name="connsiteY4" fmla="*/ 360004 h 360004"/>
                  <a:gd name="connsiteX5" fmla="*/ 0 w 751644"/>
                  <a:gd name="connsiteY5" fmla="*/ 174214 h 360004"/>
                  <a:gd name="connsiteX6" fmla="*/ 1950 w 751644"/>
                  <a:gd name="connsiteY6" fmla="*/ 0 h 360004"/>
                  <a:gd name="connsiteX0" fmla="*/ 96645 w 846339"/>
                  <a:gd name="connsiteY0" fmla="*/ 0 h 360004"/>
                  <a:gd name="connsiteX1" fmla="*/ 726652 w 846339"/>
                  <a:gd name="connsiteY1" fmla="*/ 0 h 360004"/>
                  <a:gd name="connsiteX2" fmla="*/ 846338 w 846339"/>
                  <a:gd name="connsiteY2" fmla="*/ 180133 h 360004"/>
                  <a:gd name="connsiteX3" fmla="*/ 726652 w 846339"/>
                  <a:gd name="connsiteY3" fmla="*/ 360004 h 360004"/>
                  <a:gd name="connsiteX4" fmla="*/ 96645 w 846339"/>
                  <a:gd name="connsiteY4" fmla="*/ 360004 h 360004"/>
                  <a:gd name="connsiteX5" fmla="*/ 0 w 846339"/>
                  <a:gd name="connsiteY5" fmla="*/ 174214 h 360004"/>
                  <a:gd name="connsiteX6" fmla="*/ 96645 w 846339"/>
                  <a:gd name="connsiteY6" fmla="*/ 0 h 360004"/>
                  <a:gd name="connsiteX0" fmla="*/ 96645 w 846339"/>
                  <a:gd name="connsiteY0" fmla="*/ 0 h 360004"/>
                  <a:gd name="connsiteX1" fmla="*/ 726652 w 846339"/>
                  <a:gd name="connsiteY1" fmla="*/ 0 h 360004"/>
                  <a:gd name="connsiteX2" fmla="*/ 846338 w 846339"/>
                  <a:gd name="connsiteY2" fmla="*/ 180133 h 360004"/>
                  <a:gd name="connsiteX3" fmla="*/ 726652 w 846339"/>
                  <a:gd name="connsiteY3" fmla="*/ 360004 h 360004"/>
                  <a:gd name="connsiteX4" fmla="*/ 96645 w 846339"/>
                  <a:gd name="connsiteY4" fmla="*/ 360004 h 360004"/>
                  <a:gd name="connsiteX5" fmla="*/ 0 w 846339"/>
                  <a:gd name="connsiteY5" fmla="*/ 174214 h 360004"/>
                  <a:gd name="connsiteX6" fmla="*/ 96645 w 846339"/>
                  <a:gd name="connsiteY6" fmla="*/ 0 h 360004"/>
                  <a:gd name="connsiteX0" fmla="*/ 96645 w 846338"/>
                  <a:gd name="connsiteY0" fmla="*/ 0 h 360004"/>
                  <a:gd name="connsiteX1" fmla="*/ 726652 w 846338"/>
                  <a:gd name="connsiteY1" fmla="*/ 0 h 360004"/>
                  <a:gd name="connsiteX2" fmla="*/ 846338 w 846338"/>
                  <a:gd name="connsiteY2" fmla="*/ 180133 h 360004"/>
                  <a:gd name="connsiteX3" fmla="*/ 726652 w 846338"/>
                  <a:gd name="connsiteY3" fmla="*/ 360004 h 360004"/>
                  <a:gd name="connsiteX4" fmla="*/ 96645 w 846338"/>
                  <a:gd name="connsiteY4" fmla="*/ 360004 h 360004"/>
                  <a:gd name="connsiteX5" fmla="*/ 0 w 846338"/>
                  <a:gd name="connsiteY5" fmla="*/ 174214 h 360004"/>
                  <a:gd name="connsiteX6" fmla="*/ 96645 w 84633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241 w 881934"/>
                  <a:gd name="connsiteY0" fmla="*/ 0 h 360004"/>
                  <a:gd name="connsiteX1" fmla="*/ 762248 w 881934"/>
                  <a:gd name="connsiteY1" fmla="*/ 0 h 360004"/>
                  <a:gd name="connsiteX2" fmla="*/ 881934 w 881934"/>
                  <a:gd name="connsiteY2" fmla="*/ 180133 h 360004"/>
                  <a:gd name="connsiteX3" fmla="*/ 762248 w 881934"/>
                  <a:gd name="connsiteY3" fmla="*/ 360004 h 360004"/>
                  <a:gd name="connsiteX4" fmla="*/ 132241 w 881934"/>
                  <a:gd name="connsiteY4" fmla="*/ 360004 h 360004"/>
                  <a:gd name="connsiteX5" fmla="*/ 86 w 881934"/>
                  <a:gd name="connsiteY5" fmla="*/ 174214 h 360004"/>
                  <a:gd name="connsiteX6" fmla="*/ 132241 w 881934"/>
                  <a:gd name="connsiteY6" fmla="*/ 0 h 360004"/>
                  <a:gd name="connsiteX0" fmla="*/ 132241 w 881934"/>
                  <a:gd name="connsiteY0" fmla="*/ 0 h 360004"/>
                  <a:gd name="connsiteX1" fmla="*/ 762248 w 881934"/>
                  <a:gd name="connsiteY1" fmla="*/ 0 h 360004"/>
                  <a:gd name="connsiteX2" fmla="*/ 881934 w 881934"/>
                  <a:gd name="connsiteY2" fmla="*/ 180133 h 360004"/>
                  <a:gd name="connsiteX3" fmla="*/ 762248 w 881934"/>
                  <a:gd name="connsiteY3" fmla="*/ 360004 h 360004"/>
                  <a:gd name="connsiteX4" fmla="*/ 132241 w 881934"/>
                  <a:gd name="connsiteY4" fmla="*/ 360004 h 360004"/>
                  <a:gd name="connsiteX5" fmla="*/ 86 w 881934"/>
                  <a:gd name="connsiteY5" fmla="*/ 174214 h 360004"/>
                  <a:gd name="connsiteX6" fmla="*/ 132241 w 881934"/>
                  <a:gd name="connsiteY6" fmla="*/ 0 h 360004"/>
                  <a:gd name="connsiteX0" fmla="*/ 132241 w 881934"/>
                  <a:gd name="connsiteY0" fmla="*/ 0 h 360004"/>
                  <a:gd name="connsiteX1" fmla="*/ 762248 w 881934"/>
                  <a:gd name="connsiteY1" fmla="*/ 0 h 360004"/>
                  <a:gd name="connsiteX2" fmla="*/ 881934 w 881934"/>
                  <a:gd name="connsiteY2" fmla="*/ 180133 h 360004"/>
                  <a:gd name="connsiteX3" fmla="*/ 762248 w 881934"/>
                  <a:gd name="connsiteY3" fmla="*/ 360004 h 360004"/>
                  <a:gd name="connsiteX4" fmla="*/ 132241 w 881934"/>
                  <a:gd name="connsiteY4" fmla="*/ 360004 h 360004"/>
                  <a:gd name="connsiteX5" fmla="*/ 86 w 881934"/>
                  <a:gd name="connsiteY5" fmla="*/ 174214 h 360004"/>
                  <a:gd name="connsiteX6" fmla="*/ 132241 w 881934"/>
                  <a:gd name="connsiteY6" fmla="*/ 0 h 360004"/>
                  <a:gd name="connsiteX0" fmla="*/ 132293 w 881986"/>
                  <a:gd name="connsiteY0" fmla="*/ 0 h 360004"/>
                  <a:gd name="connsiteX1" fmla="*/ 762300 w 881986"/>
                  <a:gd name="connsiteY1" fmla="*/ 0 h 360004"/>
                  <a:gd name="connsiteX2" fmla="*/ 881986 w 881986"/>
                  <a:gd name="connsiteY2" fmla="*/ 180133 h 360004"/>
                  <a:gd name="connsiteX3" fmla="*/ 762300 w 881986"/>
                  <a:gd name="connsiteY3" fmla="*/ 360004 h 360004"/>
                  <a:gd name="connsiteX4" fmla="*/ 132293 w 881986"/>
                  <a:gd name="connsiteY4" fmla="*/ 360004 h 360004"/>
                  <a:gd name="connsiteX5" fmla="*/ 138 w 881986"/>
                  <a:gd name="connsiteY5" fmla="*/ 174214 h 360004"/>
                  <a:gd name="connsiteX6" fmla="*/ 132293 w 881986"/>
                  <a:gd name="connsiteY6" fmla="*/ 0 h 360004"/>
                  <a:gd name="connsiteX0" fmla="*/ 167751 w 917444"/>
                  <a:gd name="connsiteY0" fmla="*/ 0 h 360004"/>
                  <a:gd name="connsiteX1" fmla="*/ 797758 w 917444"/>
                  <a:gd name="connsiteY1" fmla="*/ 0 h 360004"/>
                  <a:gd name="connsiteX2" fmla="*/ 917444 w 917444"/>
                  <a:gd name="connsiteY2" fmla="*/ 180133 h 360004"/>
                  <a:gd name="connsiteX3" fmla="*/ 797758 w 917444"/>
                  <a:gd name="connsiteY3" fmla="*/ 360004 h 360004"/>
                  <a:gd name="connsiteX4" fmla="*/ 167751 w 917444"/>
                  <a:gd name="connsiteY4" fmla="*/ 360004 h 360004"/>
                  <a:gd name="connsiteX5" fmla="*/ 86 w 917444"/>
                  <a:gd name="connsiteY5" fmla="*/ 174214 h 360004"/>
                  <a:gd name="connsiteX6" fmla="*/ 167751 w 917444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76629"/>
                  <a:gd name="connsiteY0" fmla="*/ 0 h 360004"/>
                  <a:gd name="connsiteX1" fmla="*/ 797758 w 976629"/>
                  <a:gd name="connsiteY1" fmla="*/ 0 h 360004"/>
                  <a:gd name="connsiteX2" fmla="*/ 976629 w 976629"/>
                  <a:gd name="connsiteY2" fmla="*/ 177173 h 360004"/>
                  <a:gd name="connsiteX3" fmla="*/ 797758 w 976629"/>
                  <a:gd name="connsiteY3" fmla="*/ 360004 h 360004"/>
                  <a:gd name="connsiteX4" fmla="*/ 167751 w 976629"/>
                  <a:gd name="connsiteY4" fmla="*/ 360004 h 360004"/>
                  <a:gd name="connsiteX5" fmla="*/ 86 w 976629"/>
                  <a:gd name="connsiteY5" fmla="*/ 174214 h 360004"/>
                  <a:gd name="connsiteX6" fmla="*/ 167751 w 976629"/>
                  <a:gd name="connsiteY6" fmla="*/ 0 h 360004"/>
                  <a:gd name="connsiteX0" fmla="*/ 167751 w 976629"/>
                  <a:gd name="connsiteY0" fmla="*/ 0 h 360004"/>
                  <a:gd name="connsiteX1" fmla="*/ 797758 w 976629"/>
                  <a:gd name="connsiteY1" fmla="*/ 0 h 360004"/>
                  <a:gd name="connsiteX2" fmla="*/ 976629 w 976629"/>
                  <a:gd name="connsiteY2" fmla="*/ 177173 h 360004"/>
                  <a:gd name="connsiteX3" fmla="*/ 797758 w 976629"/>
                  <a:gd name="connsiteY3" fmla="*/ 360004 h 360004"/>
                  <a:gd name="connsiteX4" fmla="*/ 167751 w 976629"/>
                  <a:gd name="connsiteY4" fmla="*/ 360004 h 360004"/>
                  <a:gd name="connsiteX5" fmla="*/ 86 w 976629"/>
                  <a:gd name="connsiteY5" fmla="*/ 174214 h 360004"/>
                  <a:gd name="connsiteX6" fmla="*/ 167751 w 976629"/>
                  <a:gd name="connsiteY6" fmla="*/ 0 h 360004"/>
                  <a:gd name="connsiteX0" fmla="*/ 167751 w 976629"/>
                  <a:gd name="connsiteY0" fmla="*/ 0 h 360004"/>
                  <a:gd name="connsiteX1" fmla="*/ 797758 w 976629"/>
                  <a:gd name="connsiteY1" fmla="*/ 0 h 360004"/>
                  <a:gd name="connsiteX2" fmla="*/ 976629 w 976629"/>
                  <a:gd name="connsiteY2" fmla="*/ 177173 h 360004"/>
                  <a:gd name="connsiteX3" fmla="*/ 797758 w 976629"/>
                  <a:gd name="connsiteY3" fmla="*/ 360004 h 360004"/>
                  <a:gd name="connsiteX4" fmla="*/ 167751 w 976629"/>
                  <a:gd name="connsiteY4" fmla="*/ 360004 h 360004"/>
                  <a:gd name="connsiteX5" fmla="*/ 86 w 976629"/>
                  <a:gd name="connsiteY5" fmla="*/ 174214 h 360004"/>
                  <a:gd name="connsiteX6" fmla="*/ 167751 w 976629"/>
                  <a:gd name="connsiteY6" fmla="*/ 0 h 360004"/>
                  <a:gd name="connsiteX0" fmla="*/ 230789 w 1039667"/>
                  <a:gd name="connsiteY0" fmla="*/ 0 h 360004"/>
                  <a:gd name="connsiteX1" fmla="*/ 860796 w 1039667"/>
                  <a:gd name="connsiteY1" fmla="*/ 0 h 360004"/>
                  <a:gd name="connsiteX2" fmla="*/ 1039667 w 1039667"/>
                  <a:gd name="connsiteY2" fmla="*/ 177173 h 360004"/>
                  <a:gd name="connsiteX3" fmla="*/ 860796 w 1039667"/>
                  <a:gd name="connsiteY3" fmla="*/ 360004 h 360004"/>
                  <a:gd name="connsiteX4" fmla="*/ 230789 w 1039667"/>
                  <a:gd name="connsiteY4" fmla="*/ 360004 h 360004"/>
                  <a:gd name="connsiteX5" fmla="*/ 51 w 1039667"/>
                  <a:gd name="connsiteY5" fmla="*/ 171833 h 360004"/>
                  <a:gd name="connsiteX6" fmla="*/ 230789 w 1039667"/>
                  <a:gd name="connsiteY6" fmla="*/ 0 h 360004"/>
                  <a:gd name="connsiteX0" fmla="*/ 230789 w 1106059"/>
                  <a:gd name="connsiteY0" fmla="*/ 0 h 360004"/>
                  <a:gd name="connsiteX1" fmla="*/ 860796 w 1106059"/>
                  <a:gd name="connsiteY1" fmla="*/ 0 h 360004"/>
                  <a:gd name="connsiteX2" fmla="*/ 1106059 w 1106059"/>
                  <a:gd name="connsiteY2" fmla="*/ 179554 h 360004"/>
                  <a:gd name="connsiteX3" fmla="*/ 860796 w 1106059"/>
                  <a:gd name="connsiteY3" fmla="*/ 360004 h 360004"/>
                  <a:gd name="connsiteX4" fmla="*/ 230789 w 1106059"/>
                  <a:gd name="connsiteY4" fmla="*/ 360004 h 360004"/>
                  <a:gd name="connsiteX5" fmla="*/ 51 w 1106059"/>
                  <a:gd name="connsiteY5" fmla="*/ 171833 h 360004"/>
                  <a:gd name="connsiteX6" fmla="*/ 230789 w 1106059"/>
                  <a:gd name="connsiteY6" fmla="*/ 0 h 360004"/>
                  <a:gd name="connsiteX0" fmla="*/ 230800 w 1106070"/>
                  <a:gd name="connsiteY0" fmla="*/ 0 h 360004"/>
                  <a:gd name="connsiteX1" fmla="*/ 860807 w 1106070"/>
                  <a:gd name="connsiteY1" fmla="*/ 0 h 360004"/>
                  <a:gd name="connsiteX2" fmla="*/ 1106070 w 1106070"/>
                  <a:gd name="connsiteY2" fmla="*/ 179554 h 360004"/>
                  <a:gd name="connsiteX3" fmla="*/ 860807 w 1106070"/>
                  <a:gd name="connsiteY3" fmla="*/ 360004 h 360004"/>
                  <a:gd name="connsiteX4" fmla="*/ 230800 w 1106070"/>
                  <a:gd name="connsiteY4" fmla="*/ 360004 h 360004"/>
                  <a:gd name="connsiteX5" fmla="*/ 62 w 1106070"/>
                  <a:gd name="connsiteY5" fmla="*/ 171833 h 360004"/>
                  <a:gd name="connsiteX6" fmla="*/ 230800 w 1106070"/>
                  <a:gd name="connsiteY6" fmla="*/ 0 h 360004"/>
                  <a:gd name="connsiteX0" fmla="*/ 230800 w 1106070"/>
                  <a:gd name="connsiteY0" fmla="*/ 0 h 360004"/>
                  <a:gd name="connsiteX1" fmla="*/ 860807 w 1106070"/>
                  <a:gd name="connsiteY1" fmla="*/ 0 h 360004"/>
                  <a:gd name="connsiteX2" fmla="*/ 1106070 w 1106070"/>
                  <a:gd name="connsiteY2" fmla="*/ 179554 h 360004"/>
                  <a:gd name="connsiteX3" fmla="*/ 860807 w 1106070"/>
                  <a:gd name="connsiteY3" fmla="*/ 360004 h 360004"/>
                  <a:gd name="connsiteX4" fmla="*/ 230800 w 1106070"/>
                  <a:gd name="connsiteY4" fmla="*/ 360004 h 360004"/>
                  <a:gd name="connsiteX5" fmla="*/ 62 w 1106070"/>
                  <a:gd name="connsiteY5" fmla="*/ 171833 h 360004"/>
                  <a:gd name="connsiteX6" fmla="*/ 230800 w 1106070"/>
                  <a:gd name="connsiteY6" fmla="*/ 0 h 360004"/>
                  <a:gd name="connsiteX0" fmla="*/ 230813 w 1106083"/>
                  <a:gd name="connsiteY0" fmla="*/ 0 h 360004"/>
                  <a:gd name="connsiteX1" fmla="*/ 860820 w 1106083"/>
                  <a:gd name="connsiteY1" fmla="*/ 0 h 360004"/>
                  <a:gd name="connsiteX2" fmla="*/ 1106083 w 1106083"/>
                  <a:gd name="connsiteY2" fmla="*/ 179554 h 360004"/>
                  <a:gd name="connsiteX3" fmla="*/ 860820 w 1106083"/>
                  <a:gd name="connsiteY3" fmla="*/ 360004 h 360004"/>
                  <a:gd name="connsiteX4" fmla="*/ 230813 w 1106083"/>
                  <a:gd name="connsiteY4" fmla="*/ 360004 h 360004"/>
                  <a:gd name="connsiteX5" fmla="*/ 75 w 1106083"/>
                  <a:gd name="connsiteY5" fmla="*/ 171833 h 360004"/>
                  <a:gd name="connsiteX6" fmla="*/ 230813 w 1106083"/>
                  <a:gd name="connsiteY6" fmla="*/ 0 h 360004"/>
                  <a:gd name="connsiteX0" fmla="*/ 250717 w 1125987"/>
                  <a:gd name="connsiteY0" fmla="*/ 0 h 360004"/>
                  <a:gd name="connsiteX1" fmla="*/ 880724 w 1125987"/>
                  <a:gd name="connsiteY1" fmla="*/ 0 h 360004"/>
                  <a:gd name="connsiteX2" fmla="*/ 1125987 w 1125987"/>
                  <a:gd name="connsiteY2" fmla="*/ 179554 h 360004"/>
                  <a:gd name="connsiteX3" fmla="*/ 880724 w 1125987"/>
                  <a:gd name="connsiteY3" fmla="*/ 360004 h 360004"/>
                  <a:gd name="connsiteX4" fmla="*/ 250717 w 1125987"/>
                  <a:gd name="connsiteY4" fmla="*/ 360004 h 360004"/>
                  <a:gd name="connsiteX5" fmla="*/ 62 w 1125987"/>
                  <a:gd name="connsiteY5" fmla="*/ 171833 h 360004"/>
                  <a:gd name="connsiteX6" fmla="*/ 250717 w 1125987"/>
                  <a:gd name="connsiteY6" fmla="*/ 0 h 360004"/>
                  <a:gd name="connsiteX0" fmla="*/ 250718 w 1125988"/>
                  <a:gd name="connsiteY0" fmla="*/ 0 h 360004"/>
                  <a:gd name="connsiteX1" fmla="*/ 880725 w 1125988"/>
                  <a:gd name="connsiteY1" fmla="*/ 0 h 360004"/>
                  <a:gd name="connsiteX2" fmla="*/ 1125988 w 1125988"/>
                  <a:gd name="connsiteY2" fmla="*/ 179554 h 360004"/>
                  <a:gd name="connsiteX3" fmla="*/ 880725 w 1125988"/>
                  <a:gd name="connsiteY3" fmla="*/ 360004 h 360004"/>
                  <a:gd name="connsiteX4" fmla="*/ 250718 w 1125988"/>
                  <a:gd name="connsiteY4" fmla="*/ 360004 h 360004"/>
                  <a:gd name="connsiteX5" fmla="*/ 63 w 1125988"/>
                  <a:gd name="connsiteY5" fmla="*/ 171833 h 360004"/>
                  <a:gd name="connsiteX6" fmla="*/ 250718 w 1125988"/>
                  <a:gd name="connsiteY6" fmla="*/ 0 h 360004"/>
                  <a:gd name="connsiteX0" fmla="*/ 250705 w 1125975"/>
                  <a:gd name="connsiteY0" fmla="*/ 0 h 360004"/>
                  <a:gd name="connsiteX1" fmla="*/ 880712 w 1125975"/>
                  <a:gd name="connsiteY1" fmla="*/ 0 h 360004"/>
                  <a:gd name="connsiteX2" fmla="*/ 1125975 w 1125975"/>
                  <a:gd name="connsiteY2" fmla="*/ 179554 h 360004"/>
                  <a:gd name="connsiteX3" fmla="*/ 880712 w 1125975"/>
                  <a:gd name="connsiteY3" fmla="*/ 360004 h 360004"/>
                  <a:gd name="connsiteX4" fmla="*/ 250705 w 1125975"/>
                  <a:gd name="connsiteY4" fmla="*/ 360004 h 360004"/>
                  <a:gd name="connsiteX5" fmla="*/ 50 w 1125975"/>
                  <a:gd name="connsiteY5" fmla="*/ 171833 h 360004"/>
                  <a:gd name="connsiteX6" fmla="*/ 250705 w 1125975"/>
                  <a:gd name="connsiteY6" fmla="*/ 0 h 360004"/>
                  <a:gd name="connsiteX0" fmla="*/ 250655 w 1125925"/>
                  <a:gd name="connsiteY0" fmla="*/ 0 h 360004"/>
                  <a:gd name="connsiteX1" fmla="*/ 880662 w 1125925"/>
                  <a:gd name="connsiteY1" fmla="*/ 0 h 360004"/>
                  <a:gd name="connsiteX2" fmla="*/ 1125925 w 1125925"/>
                  <a:gd name="connsiteY2" fmla="*/ 179554 h 360004"/>
                  <a:gd name="connsiteX3" fmla="*/ 880662 w 1125925"/>
                  <a:gd name="connsiteY3" fmla="*/ 360004 h 360004"/>
                  <a:gd name="connsiteX4" fmla="*/ 250655 w 1125925"/>
                  <a:gd name="connsiteY4" fmla="*/ 360004 h 360004"/>
                  <a:gd name="connsiteX5" fmla="*/ 0 w 1125925"/>
                  <a:gd name="connsiteY5" fmla="*/ 171833 h 360004"/>
                  <a:gd name="connsiteX6" fmla="*/ 250655 w 1125925"/>
                  <a:gd name="connsiteY6" fmla="*/ 0 h 360004"/>
                  <a:gd name="connsiteX0" fmla="*/ 250655 w 1125925"/>
                  <a:gd name="connsiteY0" fmla="*/ 0 h 360004"/>
                  <a:gd name="connsiteX1" fmla="*/ 880662 w 1125925"/>
                  <a:gd name="connsiteY1" fmla="*/ 0 h 360004"/>
                  <a:gd name="connsiteX2" fmla="*/ 1125925 w 1125925"/>
                  <a:gd name="connsiteY2" fmla="*/ 179554 h 360004"/>
                  <a:gd name="connsiteX3" fmla="*/ 880662 w 1125925"/>
                  <a:gd name="connsiteY3" fmla="*/ 360004 h 360004"/>
                  <a:gd name="connsiteX4" fmla="*/ 250655 w 1125925"/>
                  <a:gd name="connsiteY4" fmla="*/ 360004 h 360004"/>
                  <a:gd name="connsiteX5" fmla="*/ 0 w 1125925"/>
                  <a:gd name="connsiteY5" fmla="*/ 171833 h 360004"/>
                  <a:gd name="connsiteX6" fmla="*/ 250655 w 1125925"/>
                  <a:gd name="connsiteY6" fmla="*/ 0 h 360004"/>
                  <a:gd name="connsiteX0" fmla="*/ 250655 w 880662"/>
                  <a:gd name="connsiteY0" fmla="*/ 0 h 360004"/>
                  <a:gd name="connsiteX1" fmla="*/ 880662 w 880662"/>
                  <a:gd name="connsiteY1" fmla="*/ 0 h 360004"/>
                  <a:gd name="connsiteX2" fmla="*/ 880662 w 880662"/>
                  <a:gd name="connsiteY2" fmla="*/ 360004 h 360004"/>
                  <a:gd name="connsiteX3" fmla="*/ 250655 w 880662"/>
                  <a:gd name="connsiteY3" fmla="*/ 360004 h 360004"/>
                  <a:gd name="connsiteX4" fmla="*/ 0 w 880662"/>
                  <a:gd name="connsiteY4" fmla="*/ 171833 h 360004"/>
                  <a:gd name="connsiteX5" fmla="*/ 250655 w 880662"/>
                  <a:gd name="connsiteY5" fmla="*/ 0 h 360004"/>
                  <a:gd name="connsiteX0" fmla="*/ 880662 w 1008135"/>
                  <a:gd name="connsiteY0" fmla="*/ 360004 h 360004"/>
                  <a:gd name="connsiteX1" fmla="*/ 250655 w 1008135"/>
                  <a:gd name="connsiteY1" fmla="*/ 360004 h 360004"/>
                  <a:gd name="connsiteX2" fmla="*/ 0 w 1008135"/>
                  <a:gd name="connsiteY2" fmla="*/ 171833 h 360004"/>
                  <a:gd name="connsiteX3" fmla="*/ 250655 w 1008135"/>
                  <a:gd name="connsiteY3" fmla="*/ 0 h 360004"/>
                  <a:gd name="connsiteX4" fmla="*/ 1008135 w 1008135"/>
                  <a:gd name="connsiteY4" fmla="*/ 91440 h 360004"/>
                  <a:gd name="connsiteX0" fmla="*/ 880662 w 901907"/>
                  <a:gd name="connsiteY0" fmla="*/ 360004 h 360004"/>
                  <a:gd name="connsiteX1" fmla="*/ 250655 w 901907"/>
                  <a:gd name="connsiteY1" fmla="*/ 360004 h 360004"/>
                  <a:gd name="connsiteX2" fmla="*/ 0 w 901907"/>
                  <a:gd name="connsiteY2" fmla="*/ 171833 h 360004"/>
                  <a:gd name="connsiteX3" fmla="*/ 250655 w 901907"/>
                  <a:gd name="connsiteY3" fmla="*/ 0 h 360004"/>
                  <a:gd name="connsiteX4" fmla="*/ 901907 w 901907"/>
                  <a:gd name="connsiteY4" fmla="*/ 7620 h 360004"/>
                  <a:gd name="connsiteX0" fmla="*/ 880662 w 880661"/>
                  <a:gd name="connsiteY0" fmla="*/ 497164 h 497164"/>
                  <a:gd name="connsiteX1" fmla="*/ 250655 w 880661"/>
                  <a:gd name="connsiteY1" fmla="*/ 497164 h 497164"/>
                  <a:gd name="connsiteX2" fmla="*/ 0 w 880661"/>
                  <a:gd name="connsiteY2" fmla="*/ 308993 h 497164"/>
                  <a:gd name="connsiteX3" fmla="*/ 250655 w 880661"/>
                  <a:gd name="connsiteY3" fmla="*/ 137160 h 497164"/>
                  <a:gd name="connsiteX4" fmla="*/ 657583 w 880661"/>
                  <a:gd name="connsiteY4" fmla="*/ 0 h 497164"/>
                  <a:gd name="connsiteX0" fmla="*/ 880662 w 891284"/>
                  <a:gd name="connsiteY0" fmla="*/ 360004 h 360004"/>
                  <a:gd name="connsiteX1" fmla="*/ 250655 w 891284"/>
                  <a:gd name="connsiteY1" fmla="*/ 360004 h 360004"/>
                  <a:gd name="connsiteX2" fmla="*/ 0 w 891284"/>
                  <a:gd name="connsiteY2" fmla="*/ 171833 h 360004"/>
                  <a:gd name="connsiteX3" fmla="*/ 250655 w 891284"/>
                  <a:gd name="connsiteY3" fmla="*/ 0 h 360004"/>
                  <a:gd name="connsiteX4" fmla="*/ 891284 w 891284"/>
                  <a:gd name="connsiteY4" fmla="*/ 0 h 360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1284" h="360004">
                    <a:moveTo>
                      <a:pt x="880662" y="360004"/>
                    </a:moveTo>
                    <a:lnTo>
                      <a:pt x="250655" y="360004"/>
                    </a:lnTo>
                    <a:cubicBezTo>
                      <a:pt x="152616" y="354878"/>
                      <a:pt x="2264" y="299582"/>
                      <a:pt x="0" y="171833"/>
                    </a:cubicBezTo>
                    <a:cubicBezTo>
                      <a:pt x="3343" y="47365"/>
                      <a:pt x="154493" y="2424"/>
                      <a:pt x="250655" y="0"/>
                    </a:cubicBezTo>
                    <a:lnTo>
                      <a:pt x="891284" y="0"/>
                    </a:lnTo>
                  </a:path>
                </a:pathLst>
              </a:cu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21" name="Straight Connector 42"/>
              <p:cNvCxnSpPr/>
              <p:nvPr/>
            </p:nvCxnSpPr>
            <p:spPr>
              <a:xfrm flipV="1">
                <a:off x="3750676" y="5555493"/>
                <a:ext cx="0" cy="45934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Rectangle 80"/>
            <p:cNvSpPr/>
            <p:nvPr/>
          </p:nvSpPr>
          <p:spPr>
            <a:xfrm>
              <a:off x="3244635" y="6187953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2" name="Group 54"/>
          <p:cNvGrpSpPr/>
          <p:nvPr/>
        </p:nvGrpSpPr>
        <p:grpSpPr>
          <a:xfrm>
            <a:off x="965943" y="3370503"/>
            <a:ext cx="900010" cy="539852"/>
            <a:chOff x="875941" y="4540516"/>
            <a:chExt cx="900010" cy="539852"/>
          </a:xfrm>
        </p:grpSpPr>
        <p:sp>
          <p:nvSpPr>
            <p:cNvPr id="23" name="Rectangle 44"/>
            <p:cNvSpPr/>
            <p:nvPr/>
          </p:nvSpPr>
          <p:spPr>
            <a:xfrm>
              <a:off x="875941" y="4540516"/>
              <a:ext cx="900010" cy="539852"/>
            </a:xfrm>
            <a:prstGeom prst="rect">
              <a:avLst/>
            </a:prstGeom>
            <a:solidFill>
              <a:srgbClr val="80FEFF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Connector 45"/>
            <p:cNvCxnSpPr/>
            <p:nvPr/>
          </p:nvCxnSpPr>
          <p:spPr>
            <a:xfrm flipV="1">
              <a:off x="875941" y="4550451"/>
              <a:ext cx="900010" cy="529917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80"/>
            <p:cNvSpPr/>
            <p:nvPr/>
          </p:nvSpPr>
          <p:spPr>
            <a:xfrm>
              <a:off x="1100943" y="4728750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Oval 47"/>
            <p:cNvSpPr/>
            <p:nvPr/>
          </p:nvSpPr>
          <p:spPr>
            <a:xfrm>
              <a:off x="1181379" y="4949073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49"/>
            <p:cNvSpPr/>
            <p:nvPr/>
          </p:nvSpPr>
          <p:spPr>
            <a:xfrm>
              <a:off x="1292194" y="4949073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50"/>
            <p:cNvSpPr/>
            <p:nvPr/>
          </p:nvSpPr>
          <p:spPr>
            <a:xfrm>
              <a:off x="1404290" y="4952226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kstvak 28"/>
          <p:cNvSpPr txBox="1"/>
          <p:nvPr/>
        </p:nvSpPr>
        <p:spPr>
          <a:xfrm>
            <a:off x="3921586" y="2888994"/>
            <a:ext cx="374394" cy="360004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accent1"/>
                </a:solidFill>
              </a:rPr>
              <a:t>B</a:t>
            </a:r>
          </a:p>
        </p:txBody>
      </p:sp>
      <p:sp>
        <p:nvSpPr>
          <p:cNvPr id="30" name="Tekstvak 29"/>
          <p:cNvSpPr txBox="1"/>
          <p:nvPr/>
        </p:nvSpPr>
        <p:spPr>
          <a:xfrm>
            <a:off x="3741584" y="5049018"/>
            <a:ext cx="374394" cy="360004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accent1"/>
                </a:solidFill>
              </a:rPr>
              <a:t>C</a:t>
            </a:r>
          </a:p>
        </p:txBody>
      </p:sp>
      <p:sp>
        <p:nvSpPr>
          <p:cNvPr id="31" name="Tekstvak 30"/>
          <p:cNvSpPr txBox="1"/>
          <p:nvPr/>
        </p:nvSpPr>
        <p:spPr>
          <a:xfrm>
            <a:off x="6366003" y="4311889"/>
            <a:ext cx="374394" cy="360004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accent1"/>
                </a:solidFill>
              </a:rPr>
              <a:t>D</a:t>
            </a:r>
          </a:p>
        </p:txBody>
      </p:sp>
      <p:sp>
        <p:nvSpPr>
          <p:cNvPr id="32" name="Rechthoek 31"/>
          <p:cNvSpPr/>
          <p:nvPr/>
        </p:nvSpPr>
        <p:spPr>
          <a:xfrm>
            <a:off x="7716018" y="2888994"/>
            <a:ext cx="3870043" cy="2700030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>
                <a:solidFill>
                  <a:schemeClr val="bg1"/>
                </a:solidFill>
              </a:rPr>
              <a:t>An </a:t>
            </a:r>
            <a:r>
              <a:rPr lang="nl-BE" b="1" dirty="0">
                <a:solidFill>
                  <a:schemeClr val="bg1"/>
                </a:solidFill>
              </a:rPr>
              <a:t>Accept Range </a:t>
            </a:r>
            <a:r>
              <a:rPr lang="nl-BE" dirty="0">
                <a:solidFill>
                  <a:schemeClr val="bg1"/>
                </a:solidFill>
              </a:rPr>
              <a:t>in meters </a:t>
            </a:r>
            <a:r>
              <a:rPr lang="nl-BE" dirty="0" err="1">
                <a:solidFill>
                  <a:schemeClr val="bg1"/>
                </a:solidFill>
              </a:rPr>
              <a:t>can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be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defined</a:t>
            </a:r>
            <a:r>
              <a:rPr lang="nl-BE" dirty="0">
                <a:solidFill>
                  <a:schemeClr val="bg1"/>
                </a:solidFill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>
                <a:solidFill>
                  <a:schemeClr val="bg1"/>
                </a:solidFill>
              </a:rPr>
              <a:t>The Accept Range </a:t>
            </a:r>
            <a:r>
              <a:rPr lang="nl-BE" b="1" dirty="0" err="1">
                <a:solidFill>
                  <a:schemeClr val="bg1"/>
                </a:solidFill>
              </a:rPr>
              <a:t>limits</a:t>
            </a:r>
            <a:r>
              <a:rPr lang="nl-BE" b="1" dirty="0">
                <a:solidFill>
                  <a:schemeClr val="bg1"/>
                </a:solidFill>
              </a:rPr>
              <a:t> </a:t>
            </a:r>
            <a:r>
              <a:rPr lang="nl-BE" b="1" dirty="0" err="1">
                <a:solidFill>
                  <a:schemeClr val="bg1"/>
                </a:solidFill>
              </a:rPr>
              <a:t>the</a:t>
            </a:r>
            <a:r>
              <a:rPr lang="nl-BE" b="1" dirty="0">
                <a:solidFill>
                  <a:schemeClr val="bg1"/>
                </a:solidFill>
              </a:rPr>
              <a:t> </a:t>
            </a:r>
            <a:r>
              <a:rPr lang="nl-BE" b="1" dirty="0" err="1">
                <a:solidFill>
                  <a:schemeClr val="bg1"/>
                </a:solidFill>
              </a:rPr>
              <a:t>acceptance</a:t>
            </a:r>
            <a:r>
              <a:rPr lang="nl-BE" dirty="0">
                <a:solidFill>
                  <a:schemeClr val="bg1"/>
                </a:solidFill>
              </a:rPr>
              <a:t> of </a:t>
            </a:r>
            <a:r>
              <a:rPr lang="nl-BE" dirty="0" err="1">
                <a:solidFill>
                  <a:schemeClr val="bg1"/>
                </a:solidFill>
              </a:rPr>
              <a:t>detected</a:t>
            </a:r>
            <a:r>
              <a:rPr lang="nl-BE" dirty="0">
                <a:solidFill>
                  <a:schemeClr val="bg1"/>
                </a:solidFill>
              </a:rPr>
              <a:t> units </a:t>
            </a:r>
            <a:r>
              <a:rPr lang="nl-BE" dirty="0" err="1">
                <a:solidFill>
                  <a:schemeClr val="bg1"/>
                </a:solidFill>
              </a:rPr>
              <a:t>within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the</a:t>
            </a:r>
            <a:r>
              <a:rPr lang="nl-BE" dirty="0">
                <a:solidFill>
                  <a:schemeClr val="bg1"/>
                </a:solidFill>
              </a:rPr>
              <a:t> Range.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>
              <a:solidFill>
                <a:schemeClr val="bg1"/>
              </a:solidFill>
            </a:endParaRPr>
          </a:p>
          <a:p>
            <a:r>
              <a:rPr lang="nl-BE" dirty="0">
                <a:solidFill>
                  <a:schemeClr val="bg1"/>
                </a:solidFill>
              </a:rPr>
              <a:t>In </a:t>
            </a:r>
            <a:r>
              <a:rPr lang="nl-BE" dirty="0" err="1">
                <a:solidFill>
                  <a:schemeClr val="bg1"/>
                </a:solidFill>
              </a:rPr>
              <a:t>this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example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only</a:t>
            </a:r>
            <a:r>
              <a:rPr lang="nl-BE" dirty="0">
                <a:solidFill>
                  <a:schemeClr val="bg1"/>
                </a:solidFill>
              </a:rPr>
              <a:t> unit </a:t>
            </a:r>
            <a:r>
              <a:rPr lang="nl-BE" b="1" dirty="0">
                <a:solidFill>
                  <a:schemeClr val="bg1"/>
                </a:solidFill>
              </a:rPr>
              <a:t>B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and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b="1" dirty="0">
                <a:solidFill>
                  <a:schemeClr val="bg1"/>
                </a:solidFill>
              </a:rPr>
              <a:t>C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would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be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reported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to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be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detected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by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the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b="1" dirty="0" err="1">
                <a:solidFill>
                  <a:schemeClr val="bg1"/>
                </a:solidFill>
              </a:rPr>
              <a:t>Recce</a:t>
            </a:r>
            <a:r>
              <a:rPr lang="nl-BE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4" name="Tekstvak 33"/>
          <p:cNvSpPr txBox="1"/>
          <p:nvPr/>
        </p:nvSpPr>
        <p:spPr>
          <a:xfrm>
            <a:off x="5105989" y="3158997"/>
            <a:ext cx="1710019" cy="360004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nl-BE" b="1" dirty="0">
                <a:solidFill>
                  <a:schemeClr val="bg1"/>
                </a:solidFill>
              </a:rPr>
              <a:t>Accept Range</a:t>
            </a:r>
          </a:p>
        </p:txBody>
      </p:sp>
    </p:spTree>
    <p:extLst>
      <p:ext uri="{BB962C8B-B14F-4D97-AF65-F5344CB8AC3E}">
        <p14:creationId xmlns:p14="http://schemas.microsoft.com/office/powerpoint/2010/main" val="32047614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hthoek 35"/>
          <p:cNvSpPr/>
          <p:nvPr/>
        </p:nvSpPr>
        <p:spPr>
          <a:xfrm>
            <a:off x="5285991" y="2708992"/>
            <a:ext cx="1800020" cy="3600040"/>
          </a:xfrm>
          <a:prstGeom prst="rect">
            <a:avLst/>
          </a:prstGeom>
          <a:solidFill>
            <a:schemeClr val="accent3">
              <a:alpha val="69804"/>
            </a:schemeClr>
          </a:solidFill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detection</a:t>
            </a:r>
            <a:r>
              <a:rPr lang="nl-BE" dirty="0"/>
              <a:t> options – accept zone(s)</a:t>
            </a:r>
          </a:p>
        </p:txBody>
      </p:sp>
      <p:cxnSp>
        <p:nvCxnSpPr>
          <p:cNvPr id="3" name="Rechte verbindingslijn met pijl 2"/>
          <p:cNvCxnSpPr>
            <a:endCxn id="16" idx="0"/>
          </p:cNvCxnSpPr>
          <p:nvPr/>
        </p:nvCxnSpPr>
        <p:spPr>
          <a:xfrm>
            <a:off x="1884467" y="3640429"/>
            <a:ext cx="1320582" cy="1296750"/>
          </a:xfrm>
          <a:prstGeom prst="straightConnector1">
            <a:avLst/>
          </a:prstGeom>
          <a:ln w="28575">
            <a:solidFill>
              <a:schemeClr val="bg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Rechte verbindingslijn met pijl 3"/>
          <p:cNvCxnSpPr>
            <a:endCxn id="12" idx="0"/>
          </p:cNvCxnSpPr>
          <p:nvPr/>
        </p:nvCxnSpPr>
        <p:spPr>
          <a:xfrm>
            <a:off x="1884467" y="3640429"/>
            <a:ext cx="4200614" cy="1026747"/>
          </a:xfrm>
          <a:prstGeom prst="straightConnector1">
            <a:avLst/>
          </a:prstGeom>
          <a:ln w="28575">
            <a:solidFill>
              <a:schemeClr val="bg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echte verbindingslijn met pijl 4"/>
          <p:cNvCxnSpPr/>
          <p:nvPr/>
        </p:nvCxnSpPr>
        <p:spPr>
          <a:xfrm flipV="1">
            <a:off x="1884467" y="3460427"/>
            <a:ext cx="1691505" cy="180002"/>
          </a:xfrm>
          <a:prstGeom prst="straightConnector1">
            <a:avLst/>
          </a:prstGeom>
          <a:ln w="28575">
            <a:solidFill>
              <a:schemeClr val="bg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vak 5"/>
          <p:cNvSpPr txBox="1"/>
          <p:nvPr/>
        </p:nvSpPr>
        <p:spPr>
          <a:xfrm>
            <a:off x="1935394" y="2938965"/>
            <a:ext cx="810009" cy="360004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 err="1">
                <a:solidFill>
                  <a:schemeClr val="accent1"/>
                </a:solidFill>
              </a:rPr>
              <a:t>Recce</a:t>
            </a:r>
            <a:endParaRPr lang="nl-BE" dirty="0">
              <a:solidFill>
                <a:schemeClr val="accent1"/>
              </a:solidFill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3575972" y="3068996"/>
            <a:ext cx="545140" cy="622884"/>
            <a:chOff x="10596050" y="3609156"/>
            <a:chExt cx="630007" cy="719854"/>
          </a:xfrm>
        </p:grpSpPr>
        <p:sp>
          <p:nvSpPr>
            <p:cNvPr id="8" name="Rectangle 4"/>
            <p:cNvSpPr/>
            <p:nvPr/>
          </p:nvSpPr>
          <p:spPr>
            <a:xfrm>
              <a:off x="10596050" y="3609156"/>
              <a:ext cx="630007" cy="719854"/>
            </a:xfrm>
            <a:custGeom>
              <a:avLst/>
              <a:gdLst>
                <a:gd name="connsiteX0" fmla="*/ 0 w 540006"/>
                <a:gd name="connsiteY0" fmla="*/ 0 h 540006"/>
                <a:gd name="connsiteX1" fmla="*/ 540006 w 540006"/>
                <a:gd name="connsiteY1" fmla="*/ 0 h 540006"/>
                <a:gd name="connsiteX2" fmla="*/ 540006 w 540006"/>
                <a:gd name="connsiteY2" fmla="*/ 540006 h 540006"/>
                <a:gd name="connsiteX3" fmla="*/ 0 w 540006"/>
                <a:gd name="connsiteY3" fmla="*/ 540006 h 540006"/>
                <a:gd name="connsiteX4" fmla="*/ 0 w 540006"/>
                <a:gd name="connsiteY4" fmla="*/ 0 h 540006"/>
                <a:gd name="connsiteX0" fmla="*/ 0 w 540006"/>
                <a:gd name="connsiteY0" fmla="*/ 939 h 540945"/>
                <a:gd name="connsiteX1" fmla="*/ 276676 w 540006"/>
                <a:gd name="connsiteY1" fmla="*/ 0 h 540945"/>
                <a:gd name="connsiteX2" fmla="*/ 540006 w 540006"/>
                <a:gd name="connsiteY2" fmla="*/ 939 h 540945"/>
                <a:gd name="connsiteX3" fmla="*/ 540006 w 540006"/>
                <a:gd name="connsiteY3" fmla="*/ 540945 h 540945"/>
                <a:gd name="connsiteX4" fmla="*/ 0 w 540006"/>
                <a:gd name="connsiteY4" fmla="*/ 540945 h 540945"/>
                <a:gd name="connsiteX5" fmla="*/ 0 w 540006"/>
                <a:gd name="connsiteY5" fmla="*/ 939 h 540945"/>
                <a:gd name="connsiteX0" fmla="*/ 0 w 540006"/>
                <a:gd name="connsiteY0" fmla="*/ 268728 h 808734"/>
                <a:gd name="connsiteX1" fmla="*/ 279941 w 540006"/>
                <a:gd name="connsiteY1" fmla="*/ 0 h 808734"/>
                <a:gd name="connsiteX2" fmla="*/ 540006 w 540006"/>
                <a:gd name="connsiteY2" fmla="*/ 268728 h 808734"/>
                <a:gd name="connsiteX3" fmla="*/ 540006 w 540006"/>
                <a:gd name="connsiteY3" fmla="*/ 808734 h 808734"/>
                <a:gd name="connsiteX4" fmla="*/ 0 w 540006"/>
                <a:gd name="connsiteY4" fmla="*/ 808734 h 808734"/>
                <a:gd name="connsiteX5" fmla="*/ 0 w 540006"/>
                <a:gd name="connsiteY5" fmla="*/ 268728 h 808734"/>
                <a:gd name="connsiteX0" fmla="*/ 0 w 631446"/>
                <a:gd name="connsiteY0" fmla="*/ 808734 h 900174"/>
                <a:gd name="connsiteX1" fmla="*/ 0 w 631446"/>
                <a:gd name="connsiteY1" fmla="*/ 268728 h 900174"/>
                <a:gd name="connsiteX2" fmla="*/ 279941 w 631446"/>
                <a:gd name="connsiteY2" fmla="*/ 0 h 900174"/>
                <a:gd name="connsiteX3" fmla="*/ 540006 w 631446"/>
                <a:gd name="connsiteY3" fmla="*/ 268728 h 900174"/>
                <a:gd name="connsiteX4" fmla="*/ 631446 w 631446"/>
                <a:gd name="connsiteY4" fmla="*/ 900174 h 900174"/>
                <a:gd name="connsiteX0" fmla="*/ 0 w 562866"/>
                <a:gd name="connsiteY0" fmla="*/ 808734 h 834860"/>
                <a:gd name="connsiteX1" fmla="*/ 0 w 562866"/>
                <a:gd name="connsiteY1" fmla="*/ 268728 h 834860"/>
                <a:gd name="connsiteX2" fmla="*/ 279941 w 562866"/>
                <a:gd name="connsiteY2" fmla="*/ 0 h 834860"/>
                <a:gd name="connsiteX3" fmla="*/ 540006 w 562866"/>
                <a:gd name="connsiteY3" fmla="*/ 268728 h 834860"/>
                <a:gd name="connsiteX4" fmla="*/ 562866 w 562866"/>
                <a:gd name="connsiteY4" fmla="*/ 834860 h 834860"/>
                <a:gd name="connsiteX0" fmla="*/ 0 w 553068"/>
                <a:gd name="connsiteY0" fmla="*/ 808734 h 815266"/>
                <a:gd name="connsiteX1" fmla="*/ 0 w 553068"/>
                <a:gd name="connsiteY1" fmla="*/ 268728 h 815266"/>
                <a:gd name="connsiteX2" fmla="*/ 279941 w 553068"/>
                <a:gd name="connsiteY2" fmla="*/ 0 h 815266"/>
                <a:gd name="connsiteX3" fmla="*/ 540006 w 553068"/>
                <a:gd name="connsiteY3" fmla="*/ 268728 h 815266"/>
                <a:gd name="connsiteX4" fmla="*/ 553068 w 553068"/>
                <a:gd name="connsiteY4" fmla="*/ 815266 h 815266"/>
                <a:gd name="connsiteX0" fmla="*/ 0 w 540006"/>
                <a:gd name="connsiteY0" fmla="*/ 808734 h 815266"/>
                <a:gd name="connsiteX1" fmla="*/ 0 w 540006"/>
                <a:gd name="connsiteY1" fmla="*/ 268728 h 815266"/>
                <a:gd name="connsiteX2" fmla="*/ 279941 w 540006"/>
                <a:gd name="connsiteY2" fmla="*/ 0 h 815266"/>
                <a:gd name="connsiteX3" fmla="*/ 540006 w 540006"/>
                <a:gd name="connsiteY3" fmla="*/ 268728 h 815266"/>
                <a:gd name="connsiteX4" fmla="*/ 540005 w 540006"/>
                <a:gd name="connsiteY4" fmla="*/ 815266 h 815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0006" h="815266">
                  <a:moveTo>
                    <a:pt x="0" y="808734"/>
                  </a:moveTo>
                  <a:lnTo>
                    <a:pt x="0" y="268728"/>
                  </a:lnTo>
                  <a:lnTo>
                    <a:pt x="279941" y="0"/>
                  </a:lnTo>
                  <a:lnTo>
                    <a:pt x="540006" y="268728"/>
                  </a:lnTo>
                  <a:cubicBezTo>
                    <a:pt x="540006" y="448730"/>
                    <a:pt x="540005" y="815266"/>
                    <a:pt x="540005" y="815266"/>
                  </a:cubicBezTo>
                </a:path>
              </a:pathLst>
            </a:cu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9" name="Flowchart: Collate 27"/>
            <p:cNvSpPr/>
            <p:nvPr/>
          </p:nvSpPr>
          <p:spPr>
            <a:xfrm rot="5400000">
              <a:off x="10823990" y="3891919"/>
              <a:ext cx="174126" cy="348252"/>
            </a:xfrm>
            <a:prstGeom prst="flowChartCollat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TextBox 1"/>
            <p:cNvSpPr txBox="1"/>
            <p:nvPr/>
          </p:nvSpPr>
          <p:spPr>
            <a:xfrm>
              <a:off x="10641050" y="3666907"/>
              <a:ext cx="540006" cy="302099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algn="ctr"/>
              <a:r>
                <a:rPr lang="hu-HU" b="1" dirty="0">
                  <a:solidFill>
                    <a:schemeClr val="bg1"/>
                  </a:solidFill>
                </a:rPr>
                <a:t>A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23"/>
          <p:cNvGrpSpPr/>
          <p:nvPr/>
        </p:nvGrpSpPr>
        <p:grpSpPr>
          <a:xfrm>
            <a:off x="6005999" y="4588094"/>
            <a:ext cx="540006" cy="540006"/>
            <a:chOff x="7557854" y="4068597"/>
            <a:chExt cx="540006" cy="540006"/>
          </a:xfrm>
        </p:grpSpPr>
        <p:sp>
          <p:nvSpPr>
            <p:cNvPr id="12" name="Rectangle 31"/>
            <p:cNvSpPr/>
            <p:nvPr/>
          </p:nvSpPr>
          <p:spPr>
            <a:xfrm rot="18900000">
              <a:off x="7557854" y="4068597"/>
              <a:ext cx="540006" cy="540006"/>
            </a:xfrm>
            <a:prstGeom prst="rect">
              <a:avLst/>
            </a:pr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80"/>
            <p:cNvSpPr/>
            <p:nvPr/>
          </p:nvSpPr>
          <p:spPr>
            <a:xfrm>
              <a:off x="7602854" y="4238307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4" name="Straight Connector 22"/>
            <p:cNvCxnSpPr>
              <a:stCxn id="12" idx="0"/>
              <a:endCxn id="12" idx="1"/>
            </p:cNvCxnSpPr>
            <p:nvPr/>
          </p:nvCxnSpPr>
          <p:spPr>
            <a:xfrm>
              <a:off x="7636936" y="4147679"/>
              <a:ext cx="0" cy="381842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53"/>
          <p:cNvGrpSpPr/>
          <p:nvPr/>
        </p:nvGrpSpPr>
        <p:grpSpPr>
          <a:xfrm>
            <a:off x="3125967" y="4820582"/>
            <a:ext cx="540006" cy="577521"/>
            <a:chOff x="3189020" y="5990595"/>
            <a:chExt cx="540006" cy="577521"/>
          </a:xfrm>
        </p:grpSpPr>
        <p:sp>
          <p:nvSpPr>
            <p:cNvPr id="16" name="Rectangle 37"/>
            <p:cNvSpPr/>
            <p:nvPr/>
          </p:nvSpPr>
          <p:spPr>
            <a:xfrm rot="18900000">
              <a:off x="3189020" y="6028110"/>
              <a:ext cx="540006" cy="540006"/>
            </a:xfrm>
            <a:prstGeom prst="rect">
              <a:avLst/>
            </a:pr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70"/>
            <p:cNvSpPr/>
            <p:nvPr/>
          </p:nvSpPr>
          <p:spPr>
            <a:xfrm>
              <a:off x="3244635" y="6287005"/>
              <a:ext cx="450005" cy="174819"/>
            </a:xfrm>
            <a:custGeom>
              <a:avLst/>
              <a:gdLst>
                <a:gd name="connsiteX0" fmla="*/ 0 w 720008"/>
                <a:gd name="connsiteY0" fmla="*/ 620697 h 620697"/>
                <a:gd name="connsiteX1" fmla="*/ 360004 w 720008"/>
                <a:gd name="connsiteY1" fmla="*/ 0 h 620697"/>
                <a:gd name="connsiteX2" fmla="*/ 720008 w 720008"/>
                <a:gd name="connsiteY2" fmla="*/ 620697 h 620697"/>
                <a:gd name="connsiteX3" fmla="*/ 0 w 720008"/>
                <a:gd name="connsiteY3" fmla="*/ 620697 h 620697"/>
                <a:gd name="connsiteX0" fmla="*/ 0 w 811448"/>
                <a:gd name="connsiteY0" fmla="*/ 620697 h 712137"/>
                <a:gd name="connsiteX1" fmla="*/ 360004 w 811448"/>
                <a:gd name="connsiteY1" fmla="*/ 0 h 712137"/>
                <a:gd name="connsiteX2" fmla="*/ 811448 w 811448"/>
                <a:gd name="connsiteY2" fmla="*/ 712137 h 712137"/>
                <a:gd name="connsiteX0" fmla="*/ 0 w 724951"/>
                <a:gd name="connsiteY0" fmla="*/ 620697 h 620697"/>
                <a:gd name="connsiteX1" fmla="*/ 360004 w 724951"/>
                <a:gd name="connsiteY1" fmla="*/ 0 h 620697"/>
                <a:gd name="connsiteX2" fmla="*/ 724951 w 724951"/>
                <a:gd name="connsiteY2" fmla="*/ 600927 h 620697"/>
                <a:gd name="connsiteX0" fmla="*/ 0 w 743486"/>
                <a:gd name="connsiteY0" fmla="*/ 620697 h 625641"/>
                <a:gd name="connsiteX1" fmla="*/ 360004 w 743486"/>
                <a:gd name="connsiteY1" fmla="*/ 0 h 625641"/>
                <a:gd name="connsiteX2" fmla="*/ 743486 w 743486"/>
                <a:gd name="connsiteY2" fmla="*/ 625641 h 625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3486" h="625641">
                  <a:moveTo>
                    <a:pt x="0" y="620697"/>
                  </a:moveTo>
                  <a:lnTo>
                    <a:pt x="360004" y="0"/>
                  </a:lnTo>
                  <a:cubicBezTo>
                    <a:pt x="480005" y="206899"/>
                    <a:pt x="743486" y="625641"/>
                    <a:pt x="743486" y="625641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40"/>
            <p:cNvGrpSpPr/>
            <p:nvPr/>
          </p:nvGrpSpPr>
          <p:grpSpPr>
            <a:xfrm>
              <a:off x="3414054" y="5990595"/>
              <a:ext cx="89937" cy="159722"/>
              <a:chOff x="3570816" y="5383714"/>
              <a:chExt cx="360005" cy="639344"/>
            </a:xfrm>
          </p:grpSpPr>
          <p:sp>
            <p:nvSpPr>
              <p:cNvPr id="20" name="Rectangle 80"/>
              <p:cNvSpPr/>
              <p:nvPr/>
            </p:nvSpPr>
            <p:spPr>
              <a:xfrm rot="5400000">
                <a:off x="3431147" y="5523383"/>
                <a:ext cx="639344" cy="360005"/>
              </a:xfrm>
              <a:custGeom>
                <a:avLst/>
                <a:gdLst>
                  <a:gd name="connsiteX0" fmla="*/ 0 w 630007"/>
                  <a:gd name="connsiteY0" fmla="*/ 0 h 360004"/>
                  <a:gd name="connsiteX1" fmla="*/ 630007 w 630007"/>
                  <a:gd name="connsiteY1" fmla="*/ 0 h 360004"/>
                  <a:gd name="connsiteX2" fmla="*/ 630007 w 630007"/>
                  <a:gd name="connsiteY2" fmla="*/ 360004 h 360004"/>
                  <a:gd name="connsiteX3" fmla="*/ 0 w 630007"/>
                  <a:gd name="connsiteY3" fmla="*/ 360004 h 360004"/>
                  <a:gd name="connsiteX4" fmla="*/ 0 w 630007"/>
                  <a:gd name="connsiteY4" fmla="*/ 0 h 360004"/>
                  <a:gd name="connsiteX0" fmla="*/ 0 w 630007"/>
                  <a:gd name="connsiteY0" fmla="*/ 0 h 360004"/>
                  <a:gd name="connsiteX1" fmla="*/ 630007 w 630007"/>
                  <a:gd name="connsiteY1" fmla="*/ 0 h 360004"/>
                  <a:gd name="connsiteX2" fmla="*/ 628365 w 630007"/>
                  <a:gd name="connsiteY2" fmla="*/ 177173 h 360004"/>
                  <a:gd name="connsiteX3" fmla="*/ 630007 w 630007"/>
                  <a:gd name="connsiteY3" fmla="*/ 360004 h 360004"/>
                  <a:gd name="connsiteX4" fmla="*/ 0 w 630007"/>
                  <a:gd name="connsiteY4" fmla="*/ 360004 h 360004"/>
                  <a:gd name="connsiteX5" fmla="*/ 0 w 630007"/>
                  <a:gd name="connsiteY5" fmla="*/ 0 h 360004"/>
                  <a:gd name="connsiteX0" fmla="*/ 1950 w 631957"/>
                  <a:gd name="connsiteY0" fmla="*/ 0 h 360004"/>
                  <a:gd name="connsiteX1" fmla="*/ 631957 w 631957"/>
                  <a:gd name="connsiteY1" fmla="*/ 0 h 360004"/>
                  <a:gd name="connsiteX2" fmla="*/ 630315 w 631957"/>
                  <a:gd name="connsiteY2" fmla="*/ 177173 h 360004"/>
                  <a:gd name="connsiteX3" fmla="*/ 631957 w 631957"/>
                  <a:gd name="connsiteY3" fmla="*/ 360004 h 360004"/>
                  <a:gd name="connsiteX4" fmla="*/ 1950 w 631957"/>
                  <a:gd name="connsiteY4" fmla="*/ 360004 h 360004"/>
                  <a:gd name="connsiteX5" fmla="*/ 0 w 631957"/>
                  <a:gd name="connsiteY5" fmla="*/ 174214 h 360004"/>
                  <a:gd name="connsiteX6" fmla="*/ 1950 w 631957"/>
                  <a:gd name="connsiteY6" fmla="*/ 0 h 360004"/>
                  <a:gd name="connsiteX0" fmla="*/ 1950 w 751644"/>
                  <a:gd name="connsiteY0" fmla="*/ 0 h 360004"/>
                  <a:gd name="connsiteX1" fmla="*/ 631957 w 751644"/>
                  <a:gd name="connsiteY1" fmla="*/ 0 h 360004"/>
                  <a:gd name="connsiteX2" fmla="*/ 751643 w 751644"/>
                  <a:gd name="connsiteY2" fmla="*/ 180133 h 360004"/>
                  <a:gd name="connsiteX3" fmla="*/ 631957 w 751644"/>
                  <a:gd name="connsiteY3" fmla="*/ 360004 h 360004"/>
                  <a:gd name="connsiteX4" fmla="*/ 1950 w 751644"/>
                  <a:gd name="connsiteY4" fmla="*/ 360004 h 360004"/>
                  <a:gd name="connsiteX5" fmla="*/ 0 w 751644"/>
                  <a:gd name="connsiteY5" fmla="*/ 174214 h 360004"/>
                  <a:gd name="connsiteX6" fmla="*/ 1950 w 751644"/>
                  <a:gd name="connsiteY6" fmla="*/ 0 h 360004"/>
                  <a:gd name="connsiteX0" fmla="*/ 96645 w 846339"/>
                  <a:gd name="connsiteY0" fmla="*/ 0 h 360004"/>
                  <a:gd name="connsiteX1" fmla="*/ 726652 w 846339"/>
                  <a:gd name="connsiteY1" fmla="*/ 0 h 360004"/>
                  <a:gd name="connsiteX2" fmla="*/ 846338 w 846339"/>
                  <a:gd name="connsiteY2" fmla="*/ 180133 h 360004"/>
                  <a:gd name="connsiteX3" fmla="*/ 726652 w 846339"/>
                  <a:gd name="connsiteY3" fmla="*/ 360004 h 360004"/>
                  <a:gd name="connsiteX4" fmla="*/ 96645 w 846339"/>
                  <a:gd name="connsiteY4" fmla="*/ 360004 h 360004"/>
                  <a:gd name="connsiteX5" fmla="*/ 0 w 846339"/>
                  <a:gd name="connsiteY5" fmla="*/ 174214 h 360004"/>
                  <a:gd name="connsiteX6" fmla="*/ 96645 w 846339"/>
                  <a:gd name="connsiteY6" fmla="*/ 0 h 360004"/>
                  <a:gd name="connsiteX0" fmla="*/ 96645 w 846339"/>
                  <a:gd name="connsiteY0" fmla="*/ 0 h 360004"/>
                  <a:gd name="connsiteX1" fmla="*/ 726652 w 846339"/>
                  <a:gd name="connsiteY1" fmla="*/ 0 h 360004"/>
                  <a:gd name="connsiteX2" fmla="*/ 846338 w 846339"/>
                  <a:gd name="connsiteY2" fmla="*/ 180133 h 360004"/>
                  <a:gd name="connsiteX3" fmla="*/ 726652 w 846339"/>
                  <a:gd name="connsiteY3" fmla="*/ 360004 h 360004"/>
                  <a:gd name="connsiteX4" fmla="*/ 96645 w 846339"/>
                  <a:gd name="connsiteY4" fmla="*/ 360004 h 360004"/>
                  <a:gd name="connsiteX5" fmla="*/ 0 w 846339"/>
                  <a:gd name="connsiteY5" fmla="*/ 174214 h 360004"/>
                  <a:gd name="connsiteX6" fmla="*/ 96645 w 846339"/>
                  <a:gd name="connsiteY6" fmla="*/ 0 h 360004"/>
                  <a:gd name="connsiteX0" fmla="*/ 96645 w 846338"/>
                  <a:gd name="connsiteY0" fmla="*/ 0 h 360004"/>
                  <a:gd name="connsiteX1" fmla="*/ 726652 w 846338"/>
                  <a:gd name="connsiteY1" fmla="*/ 0 h 360004"/>
                  <a:gd name="connsiteX2" fmla="*/ 846338 w 846338"/>
                  <a:gd name="connsiteY2" fmla="*/ 180133 h 360004"/>
                  <a:gd name="connsiteX3" fmla="*/ 726652 w 846338"/>
                  <a:gd name="connsiteY3" fmla="*/ 360004 h 360004"/>
                  <a:gd name="connsiteX4" fmla="*/ 96645 w 846338"/>
                  <a:gd name="connsiteY4" fmla="*/ 360004 h 360004"/>
                  <a:gd name="connsiteX5" fmla="*/ 0 w 846338"/>
                  <a:gd name="connsiteY5" fmla="*/ 174214 h 360004"/>
                  <a:gd name="connsiteX6" fmla="*/ 96645 w 84633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241 w 881934"/>
                  <a:gd name="connsiteY0" fmla="*/ 0 h 360004"/>
                  <a:gd name="connsiteX1" fmla="*/ 762248 w 881934"/>
                  <a:gd name="connsiteY1" fmla="*/ 0 h 360004"/>
                  <a:gd name="connsiteX2" fmla="*/ 881934 w 881934"/>
                  <a:gd name="connsiteY2" fmla="*/ 180133 h 360004"/>
                  <a:gd name="connsiteX3" fmla="*/ 762248 w 881934"/>
                  <a:gd name="connsiteY3" fmla="*/ 360004 h 360004"/>
                  <a:gd name="connsiteX4" fmla="*/ 132241 w 881934"/>
                  <a:gd name="connsiteY4" fmla="*/ 360004 h 360004"/>
                  <a:gd name="connsiteX5" fmla="*/ 86 w 881934"/>
                  <a:gd name="connsiteY5" fmla="*/ 174214 h 360004"/>
                  <a:gd name="connsiteX6" fmla="*/ 132241 w 881934"/>
                  <a:gd name="connsiteY6" fmla="*/ 0 h 360004"/>
                  <a:gd name="connsiteX0" fmla="*/ 132241 w 881934"/>
                  <a:gd name="connsiteY0" fmla="*/ 0 h 360004"/>
                  <a:gd name="connsiteX1" fmla="*/ 762248 w 881934"/>
                  <a:gd name="connsiteY1" fmla="*/ 0 h 360004"/>
                  <a:gd name="connsiteX2" fmla="*/ 881934 w 881934"/>
                  <a:gd name="connsiteY2" fmla="*/ 180133 h 360004"/>
                  <a:gd name="connsiteX3" fmla="*/ 762248 w 881934"/>
                  <a:gd name="connsiteY3" fmla="*/ 360004 h 360004"/>
                  <a:gd name="connsiteX4" fmla="*/ 132241 w 881934"/>
                  <a:gd name="connsiteY4" fmla="*/ 360004 h 360004"/>
                  <a:gd name="connsiteX5" fmla="*/ 86 w 881934"/>
                  <a:gd name="connsiteY5" fmla="*/ 174214 h 360004"/>
                  <a:gd name="connsiteX6" fmla="*/ 132241 w 881934"/>
                  <a:gd name="connsiteY6" fmla="*/ 0 h 360004"/>
                  <a:gd name="connsiteX0" fmla="*/ 132241 w 881934"/>
                  <a:gd name="connsiteY0" fmla="*/ 0 h 360004"/>
                  <a:gd name="connsiteX1" fmla="*/ 762248 w 881934"/>
                  <a:gd name="connsiteY1" fmla="*/ 0 h 360004"/>
                  <a:gd name="connsiteX2" fmla="*/ 881934 w 881934"/>
                  <a:gd name="connsiteY2" fmla="*/ 180133 h 360004"/>
                  <a:gd name="connsiteX3" fmla="*/ 762248 w 881934"/>
                  <a:gd name="connsiteY3" fmla="*/ 360004 h 360004"/>
                  <a:gd name="connsiteX4" fmla="*/ 132241 w 881934"/>
                  <a:gd name="connsiteY4" fmla="*/ 360004 h 360004"/>
                  <a:gd name="connsiteX5" fmla="*/ 86 w 881934"/>
                  <a:gd name="connsiteY5" fmla="*/ 174214 h 360004"/>
                  <a:gd name="connsiteX6" fmla="*/ 132241 w 881934"/>
                  <a:gd name="connsiteY6" fmla="*/ 0 h 360004"/>
                  <a:gd name="connsiteX0" fmla="*/ 132293 w 881986"/>
                  <a:gd name="connsiteY0" fmla="*/ 0 h 360004"/>
                  <a:gd name="connsiteX1" fmla="*/ 762300 w 881986"/>
                  <a:gd name="connsiteY1" fmla="*/ 0 h 360004"/>
                  <a:gd name="connsiteX2" fmla="*/ 881986 w 881986"/>
                  <a:gd name="connsiteY2" fmla="*/ 180133 h 360004"/>
                  <a:gd name="connsiteX3" fmla="*/ 762300 w 881986"/>
                  <a:gd name="connsiteY3" fmla="*/ 360004 h 360004"/>
                  <a:gd name="connsiteX4" fmla="*/ 132293 w 881986"/>
                  <a:gd name="connsiteY4" fmla="*/ 360004 h 360004"/>
                  <a:gd name="connsiteX5" fmla="*/ 138 w 881986"/>
                  <a:gd name="connsiteY5" fmla="*/ 174214 h 360004"/>
                  <a:gd name="connsiteX6" fmla="*/ 132293 w 881986"/>
                  <a:gd name="connsiteY6" fmla="*/ 0 h 360004"/>
                  <a:gd name="connsiteX0" fmla="*/ 167751 w 917444"/>
                  <a:gd name="connsiteY0" fmla="*/ 0 h 360004"/>
                  <a:gd name="connsiteX1" fmla="*/ 797758 w 917444"/>
                  <a:gd name="connsiteY1" fmla="*/ 0 h 360004"/>
                  <a:gd name="connsiteX2" fmla="*/ 917444 w 917444"/>
                  <a:gd name="connsiteY2" fmla="*/ 180133 h 360004"/>
                  <a:gd name="connsiteX3" fmla="*/ 797758 w 917444"/>
                  <a:gd name="connsiteY3" fmla="*/ 360004 h 360004"/>
                  <a:gd name="connsiteX4" fmla="*/ 167751 w 917444"/>
                  <a:gd name="connsiteY4" fmla="*/ 360004 h 360004"/>
                  <a:gd name="connsiteX5" fmla="*/ 86 w 917444"/>
                  <a:gd name="connsiteY5" fmla="*/ 174214 h 360004"/>
                  <a:gd name="connsiteX6" fmla="*/ 167751 w 917444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76629"/>
                  <a:gd name="connsiteY0" fmla="*/ 0 h 360004"/>
                  <a:gd name="connsiteX1" fmla="*/ 797758 w 976629"/>
                  <a:gd name="connsiteY1" fmla="*/ 0 h 360004"/>
                  <a:gd name="connsiteX2" fmla="*/ 976629 w 976629"/>
                  <a:gd name="connsiteY2" fmla="*/ 177173 h 360004"/>
                  <a:gd name="connsiteX3" fmla="*/ 797758 w 976629"/>
                  <a:gd name="connsiteY3" fmla="*/ 360004 h 360004"/>
                  <a:gd name="connsiteX4" fmla="*/ 167751 w 976629"/>
                  <a:gd name="connsiteY4" fmla="*/ 360004 h 360004"/>
                  <a:gd name="connsiteX5" fmla="*/ 86 w 976629"/>
                  <a:gd name="connsiteY5" fmla="*/ 174214 h 360004"/>
                  <a:gd name="connsiteX6" fmla="*/ 167751 w 976629"/>
                  <a:gd name="connsiteY6" fmla="*/ 0 h 360004"/>
                  <a:gd name="connsiteX0" fmla="*/ 167751 w 976629"/>
                  <a:gd name="connsiteY0" fmla="*/ 0 h 360004"/>
                  <a:gd name="connsiteX1" fmla="*/ 797758 w 976629"/>
                  <a:gd name="connsiteY1" fmla="*/ 0 h 360004"/>
                  <a:gd name="connsiteX2" fmla="*/ 976629 w 976629"/>
                  <a:gd name="connsiteY2" fmla="*/ 177173 h 360004"/>
                  <a:gd name="connsiteX3" fmla="*/ 797758 w 976629"/>
                  <a:gd name="connsiteY3" fmla="*/ 360004 h 360004"/>
                  <a:gd name="connsiteX4" fmla="*/ 167751 w 976629"/>
                  <a:gd name="connsiteY4" fmla="*/ 360004 h 360004"/>
                  <a:gd name="connsiteX5" fmla="*/ 86 w 976629"/>
                  <a:gd name="connsiteY5" fmla="*/ 174214 h 360004"/>
                  <a:gd name="connsiteX6" fmla="*/ 167751 w 976629"/>
                  <a:gd name="connsiteY6" fmla="*/ 0 h 360004"/>
                  <a:gd name="connsiteX0" fmla="*/ 167751 w 976629"/>
                  <a:gd name="connsiteY0" fmla="*/ 0 h 360004"/>
                  <a:gd name="connsiteX1" fmla="*/ 797758 w 976629"/>
                  <a:gd name="connsiteY1" fmla="*/ 0 h 360004"/>
                  <a:gd name="connsiteX2" fmla="*/ 976629 w 976629"/>
                  <a:gd name="connsiteY2" fmla="*/ 177173 h 360004"/>
                  <a:gd name="connsiteX3" fmla="*/ 797758 w 976629"/>
                  <a:gd name="connsiteY3" fmla="*/ 360004 h 360004"/>
                  <a:gd name="connsiteX4" fmla="*/ 167751 w 976629"/>
                  <a:gd name="connsiteY4" fmla="*/ 360004 h 360004"/>
                  <a:gd name="connsiteX5" fmla="*/ 86 w 976629"/>
                  <a:gd name="connsiteY5" fmla="*/ 174214 h 360004"/>
                  <a:gd name="connsiteX6" fmla="*/ 167751 w 976629"/>
                  <a:gd name="connsiteY6" fmla="*/ 0 h 360004"/>
                  <a:gd name="connsiteX0" fmla="*/ 230789 w 1039667"/>
                  <a:gd name="connsiteY0" fmla="*/ 0 h 360004"/>
                  <a:gd name="connsiteX1" fmla="*/ 860796 w 1039667"/>
                  <a:gd name="connsiteY1" fmla="*/ 0 h 360004"/>
                  <a:gd name="connsiteX2" fmla="*/ 1039667 w 1039667"/>
                  <a:gd name="connsiteY2" fmla="*/ 177173 h 360004"/>
                  <a:gd name="connsiteX3" fmla="*/ 860796 w 1039667"/>
                  <a:gd name="connsiteY3" fmla="*/ 360004 h 360004"/>
                  <a:gd name="connsiteX4" fmla="*/ 230789 w 1039667"/>
                  <a:gd name="connsiteY4" fmla="*/ 360004 h 360004"/>
                  <a:gd name="connsiteX5" fmla="*/ 51 w 1039667"/>
                  <a:gd name="connsiteY5" fmla="*/ 171833 h 360004"/>
                  <a:gd name="connsiteX6" fmla="*/ 230789 w 1039667"/>
                  <a:gd name="connsiteY6" fmla="*/ 0 h 360004"/>
                  <a:gd name="connsiteX0" fmla="*/ 230789 w 1106059"/>
                  <a:gd name="connsiteY0" fmla="*/ 0 h 360004"/>
                  <a:gd name="connsiteX1" fmla="*/ 860796 w 1106059"/>
                  <a:gd name="connsiteY1" fmla="*/ 0 h 360004"/>
                  <a:gd name="connsiteX2" fmla="*/ 1106059 w 1106059"/>
                  <a:gd name="connsiteY2" fmla="*/ 179554 h 360004"/>
                  <a:gd name="connsiteX3" fmla="*/ 860796 w 1106059"/>
                  <a:gd name="connsiteY3" fmla="*/ 360004 h 360004"/>
                  <a:gd name="connsiteX4" fmla="*/ 230789 w 1106059"/>
                  <a:gd name="connsiteY4" fmla="*/ 360004 h 360004"/>
                  <a:gd name="connsiteX5" fmla="*/ 51 w 1106059"/>
                  <a:gd name="connsiteY5" fmla="*/ 171833 h 360004"/>
                  <a:gd name="connsiteX6" fmla="*/ 230789 w 1106059"/>
                  <a:gd name="connsiteY6" fmla="*/ 0 h 360004"/>
                  <a:gd name="connsiteX0" fmla="*/ 230800 w 1106070"/>
                  <a:gd name="connsiteY0" fmla="*/ 0 h 360004"/>
                  <a:gd name="connsiteX1" fmla="*/ 860807 w 1106070"/>
                  <a:gd name="connsiteY1" fmla="*/ 0 h 360004"/>
                  <a:gd name="connsiteX2" fmla="*/ 1106070 w 1106070"/>
                  <a:gd name="connsiteY2" fmla="*/ 179554 h 360004"/>
                  <a:gd name="connsiteX3" fmla="*/ 860807 w 1106070"/>
                  <a:gd name="connsiteY3" fmla="*/ 360004 h 360004"/>
                  <a:gd name="connsiteX4" fmla="*/ 230800 w 1106070"/>
                  <a:gd name="connsiteY4" fmla="*/ 360004 h 360004"/>
                  <a:gd name="connsiteX5" fmla="*/ 62 w 1106070"/>
                  <a:gd name="connsiteY5" fmla="*/ 171833 h 360004"/>
                  <a:gd name="connsiteX6" fmla="*/ 230800 w 1106070"/>
                  <a:gd name="connsiteY6" fmla="*/ 0 h 360004"/>
                  <a:gd name="connsiteX0" fmla="*/ 230800 w 1106070"/>
                  <a:gd name="connsiteY0" fmla="*/ 0 h 360004"/>
                  <a:gd name="connsiteX1" fmla="*/ 860807 w 1106070"/>
                  <a:gd name="connsiteY1" fmla="*/ 0 h 360004"/>
                  <a:gd name="connsiteX2" fmla="*/ 1106070 w 1106070"/>
                  <a:gd name="connsiteY2" fmla="*/ 179554 h 360004"/>
                  <a:gd name="connsiteX3" fmla="*/ 860807 w 1106070"/>
                  <a:gd name="connsiteY3" fmla="*/ 360004 h 360004"/>
                  <a:gd name="connsiteX4" fmla="*/ 230800 w 1106070"/>
                  <a:gd name="connsiteY4" fmla="*/ 360004 h 360004"/>
                  <a:gd name="connsiteX5" fmla="*/ 62 w 1106070"/>
                  <a:gd name="connsiteY5" fmla="*/ 171833 h 360004"/>
                  <a:gd name="connsiteX6" fmla="*/ 230800 w 1106070"/>
                  <a:gd name="connsiteY6" fmla="*/ 0 h 360004"/>
                  <a:gd name="connsiteX0" fmla="*/ 230813 w 1106083"/>
                  <a:gd name="connsiteY0" fmla="*/ 0 h 360004"/>
                  <a:gd name="connsiteX1" fmla="*/ 860820 w 1106083"/>
                  <a:gd name="connsiteY1" fmla="*/ 0 h 360004"/>
                  <a:gd name="connsiteX2" fmla="*/ 1106083 w 1106083"/>
                  <a:gd name="connsiteY2" fmla="*/ 179554 h 360004"/>
                  <a:gd name="connsiteX3" fmla="*/ 860820 w 1106083"/>
                  <a:gd name="connsiteY3" fmla="*/ 360004 h 360004"/>
                  <a:gd name="connsiteX4" fmla="*/ 230813 w 1106083"/>
                  <a:gd name="connsiteY4" fmla="*/ 360004 h 360004"/>
                  <a:gd name="connsiteX5" fmla="*/ 75 w 1106083"/>
                  <a:gd name="connsiteY5" fmla="*/ 171833 h 360004"/>
                  <a:gd name="connsiteX6" fmla="*/ 230813 w 1106083"/>
                  <a:gd name="connsiteY6" fmla="*/ 0 h 360004"/>
                  <a:gd name="connsiteX0" fmla="*/ 250717 w 1125987"/>
                  <a:gd name="connsiteY0" fmla="*/ 0 h 360004"/>
                  <a:gd name="connsiteX1" fmla="*/ 880724 w 1125987"/>
                  <a:gd name="connsiteY1" fmla="*/ 0 h 360004"/>
                  <a:gd name="connsiteX2" fmla="*/ 1125987 w 1125987"/>
                  <a:gd name="connsiteY2" fmla="*/ 179554 h 360004"/>
                  <a:gd name="connsiteX3" fmla="*/ 880724 w 1125987"/>
                  <a:gd name="connsiteY3" fmla="*/ 360004 h 360004"/>
                  <a:gd name="connsiteX4" fmla="*/ 250717 w 1125987"/>
                  <a:gd name="connsiteY4" fmla="*/ 360004 h 360004"/>
                  <a:gd name="connsiteX5" fmla="*/ 62 w 1125987"/>
                  <a:gd name="connsiteY5" fmla="*/ 171833 h 360004"/>
                  <a:gd name="connsiteX6" fmla="*/ 250717 w 1125987"/>
                  <a:gd name="connsiteY6" fmla="*/ 0 h 360004"/>
                  <a:gd name="connsiteX0" fmla="*/ 250718 w 1125988"/>
                  <a:gd name="connsiteY0" fmla="*/ 0 h 360004"/>
                  <a:gd name="connsiteX1" fmla="*/ 880725 w 1125988"/>
                  <a:gd name="connsiteY1" fmla="*/ 0 h 360004"/>
                  <a:gd name="connsiteX2" fmla="*/ 1125988 w 1125988"/>
                  <a:gd name="connsiteY2" fmla="*/ 179554 h 360004"/>
                  <a:gd name="connsiteX3" fmla="*/ 880725 w 1125988"/>
                  <a:gd name="connsiteY3" fmla="*/ 360004 h 360004"/>
                  <a:gd name="connsiteX4" fmla="*/ 250718 w 1125988"/>
                  <a:gd name="connsiteY4" fmla="*/ 360004 h 360004"/>
                  <a:gd name="connsiteX5" fmla="*/ 63 w 1125988"/>
                  <a:gd name="connsiteY5" fmla="*/ 171833 h 360004"/>
                  <a:gd name="connsiteX6" fmla="*/ 250718 w 1125988"/>
                  <a:gd name="connsiteY6" fmla="*/ 0 h 360004"/>
                  <a:gd name="connsiteX0" fmla="*/ 250705 w 1125975"/>
                  <a:gd name="connsiteY0" fmla="*/ 0 h 360004"/>
                  <a:gd name="connsiteX1" fmla="*/ 880712 w 1125975"/>
                  <a:gd name="connsiteY1" fmla="*/ 0 h 360004"/>
                  <a:gd name="connsiteX2" fmla="*/ 1125975 w 1125975"/>
                  <a:gd name="connsiteY2" fmla="*/ 179554 h 360004"/>
                  <a:gd name="connsiteX3" fmla="*/ 880712 w 1125975"/>
                  <a:gd name="connsiteY3" fmla="*/ 360004 h 360004"/>
                  <a:gd name="connsiteX4" fmla="*/ 250705 w 1125975"/>
                  <a:gd name="connsiteY4" fmla="*/ 360004 h 360004"/>
                  <a:gd name="connsiteX5" fmla="*/ 50 w 1125975"/>
                  <a:gd name="connsiteY5" fmla="*/ 171833 h 360004"/>
                  <a:gd name="connsiteX6" fmla="*/ 250705 w 1125975"/>
                  <a:gd name="connsiteY6" fmla="*/ 0 h 360004"/>
                  <a:gd name="connsiteX0" fmla="*/ 250655 w 1125925"/>
                  <a:gd name="connsiteY0" fmla="*/ 0 h 360004"/>
                  <a:gd name="connsiteX1" fmla="*/ 880662 w 1125925"/>
                  <a:gd name="connsiteY1" fmla="*/ 0 h 360004"/>
                  <a:gd name="connsiteX2" fmla="*/ 1125925 w 1125925"/>
                  <a:gd name="connsiteY2" fmla="*/ 179554 h 360004"/>
                  <a:gd name="connsiteX3" fmla="*/ 880662 w 1125925"/>
                  <a:gd name="connsiteY3" fmla="*/ 360004 h 360004"/>
                  <a:gd name="connsiteX4" fmla="*/ 250655 w 1125925"/>
                  <a:gd name="connsiteY4" fmla="*/ 360004 h 360004"/>
                  <a:gd name="connsiteX5" fmla="*/ 0 w 1125925"/>
                  <a:gd name="connsiteY5" fmla="*/ 171833 h 360004"/>
                  <a:gd name="connsiteX6" fmla="*/ 250655 w 1125925"/>
                  <a:gd name="connsiteY6" fmla="*/ 0 h 360004"/>
                  <a:gd name="connsiteX0" fmla="*/ 250655 w 1125925"/>
                  <a:gd name="connsiteY0" fmla="*/ 0 h 360004"/>
                  <a:gd name="connsiteX1" fmla="*/ 880662 w 1125925"/>
                  <a:gd name="connsiteY1" fmla="*/ 0 h 360004"/>
                  <a:gd name="connsiteX2" fmla="*/ 1125925 w 1125925"/>
                  <a:gd name="connsiteY2" fmla="*/ 179554 h 360004"/>
                  <a:gd name="connsiteX3" fmla="*/ 880662 w 1125925"/>
                  <a:gd name="connsiteY3" fmla="*/ 360004 h 360004"/>
                  <a:gd name="connsiteX4" fmla="*/ 250655 w 1125925"/>
                  <a:gd name="connsiteY4" fmla="*/ 360004 h 360004"/>
                  <a:gd name="connsiteX5" fmla="*/ 0 w 1125925"/>
                  <a:gd name="connsiteY5" fmla="*/ 171833 h 360004"/>
                  <a:gd name="connsiteX6" fmla="*/ 250655 w 1125925"/>
                  <a:gd name="connsiteY6" fmla="*/ 0 h 360004"/>
                  <a:gd name="connsiteX0" fmla="*/ 250655 w 880662"/>
                  <a:gd name="connsiteY0" fmla="*/ 0 h 360004"/>
                  <a:gd name="connsiteX1" fmla="*/ 880662 w 880662"/>
                  <a:gd name="connsiteY1" fmla="*/ 0 h 360004"/>
                  <a:gd name="connsiteX2" fmla="*/ 880662 w 880662"/>
                  <a:gd name="connsiteY2" fmla="*/ 360004 h 360004"/>
                  <a:gd name="connsiteX3" fmla="*/ 250655 w 880662"/>
                  <a:gd name="connsiteY3" fmla="*/ 360004 h 360004"/>
                  <a:gd name="connsiteX4" fmla="*/ 0 w 880662"/>
                  <a:gd name="connsiteY4" fmla="*/ 171833 h 360004"/>
                  <a:gd name="connsiteX5" fmla="*/ 250655 w 880662"/>
                  <a:gd name="connsiteY5" fmla="*/ 0 h 360004"/>
                  <a:gd name="connsiteX0" fmla="*/ 880662 w 1008135"/>
                  <a:gd name="connsiteY0" fmla="*/ 360004 h 360004"/>
                  <a:gd name="connsiteX1" fmla="*/ 250655 w 1008135"/>
                  <a:gd name="connsiteY1" fmla="*/ 360004 h 360004"/>
                  <a:gd name="connsiteX2" fmla="*/ 0 w 1008135"/>
                  <a:gd name="connsiteY2" fmla="*/ 171833 h 360004"/>
                  <a:gd name="connsiteX3" fmla="*/ 250655 w 1008135"/>
                  <a:gd name="connsiteY3" fmla="*/ 0 h 360004"/>
                  <a:gd name="connsiteX4" fmla="*/ 1008135 w 1008135"/>
                  <a:gd name="connsiteY4" fmla="*/ 91440 h 360004"/>
                  <a:gd name="connsiteX0" fmla="*/ 880662 w 901907"/>
                  <a:gd name="connsiteY0" fmla="*/ 360004 h 360004"/>
                  <a:gd name="connsiteX1" fmla="*/ 250655 w 901907"/>
                  <a:gd name="connsiteY1" fmla="*/ 360004 h 360004"/>
                  <a:gd name="connsiteX2" fmla="*/ 0 w 901907"/>
                  <a:gd name="connsiteY2" fmla="*/ 171833 h 360004"/>
                  <a:gd name="connsiteX3" fmla="*/ 250655 w 901907"/>
                  <a:gd name="connsiteY3" fmla="*/ 0 h 360004"/>
                  <a:gd name="connsiteX4" fmla="*/ 901907 w 901907"/>
                  <a:gd name="connsiteY4" fmla="*/ 7620 h 360004"/>
                  <a:gd name="connsiteX0" fmla="*/ 880662 w 880661"/>
                  <a:gd name="connsiteY0" fmla="*/ 497164 h 497164"/>
                  <a:gd name="connsiteX1" fmla="*/ 250655 w 880661"/>
                  <a:gd name="connsiteY1" fmla="*/ 497164 h 497164"/>
                  <a:gd name="connsiteX2" fmla="*/ 0 w 880661"/>
                  <a:gd name="connsiteY2" fmla="*/ 308993 h 497164"/>
                  <a:gd name="connsiteX3" fmla="*/ 250655 w 880661"/>
                  <a:gd name="connsiteY3" fmla="*/ 137160 h 497164"/>
                  <a:gd name="connsiteX4" fmla="*/ 657583 w 880661"/>
                  <a:gd name="connsiteY4" fmla="*/ 0 h 497164"/>
                  <a:gd name="connsiteX0" fmla="*/ 880662 w 891284"/>
                  <a:gd name="connsiteY0" fmla="*/ 360004 h 360004"/>
                  <a:gd name="connsiteX1" fmla="*/ 250655 w 891284"/>
                  <a:gd name="connsiteY1" fmla="*/ 360004 h 360004"/>
                  <a:gd name="connsiteX2" fmla="*/ 0 w 891284"/>
                  <a:gd name="connsiteY2" fmla="*/ 171833 h 360004"/>
                  <a:gd name="connsiteX3" fmla="*/ 250655 w 891284"/>
                  <a:gd name="connsiteY3" fmla="*/ 0 h 360004"/>
                  <a:gd name="connsiteX4" fmla="*/ 891284 w 891284"/>
                  <a:gd name="connsiteY4" fmla="*/ 0 h 360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1284" h="360004">
                    <a:moveTo>
                      <a:pt x="880662" y="360004"/>
                    </a:moveTo>
                    <a:lnTo>
                      <a:pt x="250655" y="360004"/>
                    </a:lnTo>
                    <a:cubicBezTo>
                      <a:pt x="152616" y="354878"/>
                      <a:pt x="2264" y="299582"/>
                      <a:pt x="0" y="171833"/>
                    </a:cubicBezTo>
                    <a:cubicBezTo>
                      <a:pt x="3343" y="47365"/>
                      <a:pt x="154493" y="2424"/>
                      <a:pt x="250655" y="0"/>
                    </a:cubicBezTo>
                    <a:lnTo>
                      <a:pt x="891284" y="0"/>
                    </a:lnTo>
                  </a:path>
                </a:pathLst>
              </a:cu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21" name="Straight Connector 42"/>
              <p:cNvCxnSpPr/>
              <p:nvPr/>
            </p:nvCxnSpPr>
            <p:spPr>
              <a:xfrm flipV="1">
                <a:off x="3750676" y="5555493"/>
                <a:ext cx="0" cy="45934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Rectangle 80"/>
            <p:cNvSpPr/>
            <p:nvPr/>
          </p:nvSpPr>
          <p:spPr>
            <a:xfrm>
              <a:off x="3244635" y="6187953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2" name="Group 54"/>
          <p:cNvGrpSpPr/>
          <p:nvPr/>
        </p:nvGrpSpPr>
        <p:grpSpPr>
          <a:xfrm>
            <a:off x="965943" y="3370503"/>
            <a:ext cx="900010" cy="539852"/>
            <a:chOff x="875941" y="4540516"/>
            <a:chExt cx="900010" cy="539852"/>
          </a:xfrm>
        </p:grpSpPr>
        <p:sp>
          <p:nvSpPr>
            <p:cNvPr id="23" name="Rectangle 44"/>
            <p:cNvSpPr/>
            <p:nvPr/>
          </p:nvSpPr>
          <p:spPr>
            <a:xfrm>
              <a:off x="875941" y="4540516"/>
              <a:ext cx="900010" cy="539852"/>
            </a:xfrm>
            <a:prstGeom prst="rect">
              <a:avLst/>
            </a:prstGeom>
            <a:solidFill>
              <a:srgbClr val="80FEFF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Connector 45"/>
            <p:cNvCxnSpPr/>
            <p:nvPr/>
          </p:nvCxnSpPr>
          <p:spPr>
            <a:xfrm flipV="1">
              <a:off x="875941" y="4550451"/>
              <a:ext cx="900010" cy="529917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80"/>
            <p:cNvSpPr/>
            <p:nvPr/>
          </p:nvSpPr>
          <p:spPr>
            <a:xfrm>
              <a:off x="1100943" y="4728750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Oval 47"/>
            <p:cNvSpPr/>
            <p:nvPr/>
          </p:nvSpPr>
          <p:spPr>
            <a:xfrm>
              <a:off x="1181379" y="4949073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49"/>
            <p:cNvSpPr/>
            <p:nvPr/>
          </p:nvSpPr>
          <p:spPr>
            <a:xfrm>
              <a:off x="1292194" y="4949073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50"/>
            <p:cNvSpPr/>
            <p:nvPr/>
          </p:nvSpPr>
          <p:spPr>
            <a:xfrm>
              <a:off x="1404290" y="4952226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kstvak 28"/>
          <p:cNvSpPr txBox="1"/>
          <p:nvPr/>
        </p:nvSpPr>
        <p:spPr>
          <a:xfrm>
            <a:off x="3921586" y="2888994"/>
            <a:ext cx="374394" cy="360004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accent1"/>
                </a:solidFill>
              </a:rPr>
              <a:t>B</a:t>
            </a:r>
          </a:p>
        </p:txBody>
      </p:sp>
      <p:sp>
        <p:nvSpPr>
          <p:cNvPr id="30" name="Tekstvak 29"/>
          <p:cNvSpPr txBox="1"/>
          <p:nvPr/>
        </p:nvSpPr>
        <p:spPr>
          <a:xfrm>
            <a:off x="3741584" y="5049018"/>
            <a:ext cx="374394" cy="360004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accent1"/>
                </a:solidFill>
              </a:rPr>
              <a:t>C</a:t>
            </a:r>
          </a:p>
        </p:txBody>
      </p:sp>
      <p:sp>
        <p:nvSpPr>
          <p:cNvPr id="31" name="Tekstvak 30"/>
          <p:cNvSpPr txBox="1"/>
          <p:nvPr/>
        </p:nvSpPr>
        <p:spPr>
          <a:xfrm>
            <a:off x="6366003" y="4311889"/>
            <a:ext cx="374394" cy="360004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accent1"/>
                </a:solidFill>
              </a:rPr>
              <a:t>D</a:t>
            </a:r>
          </a:p>
        </p:txBody>
      </p:sp>
      <p:sp>
        <p:nvSpPr>
          <p:cNvPr id="32" name="Rechthoek 31"/>
          <p:cNvSpPr/>
          <p:nvPr/>
        </p:nvSpPr>
        <p:spPr>
          <a:xfrm>
            <a:off x="7716018" y="2888994"/>
            <a:ext cx="3870043" cy="2340026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>
                <a:solidFill>
                  <a:schemeClr val="bg1"/>
                </a:solidFill>
              </a:rPr>
              <a:t>An </a:t>
            </a:r>
            <a:r>
              <a:rPr lang="nl-BE" b="1" dirty="0">
                <a:solidFill>
                  <a:schemeClr val="bg1"/>
                </a:solidFill>
              </a:rPr>
              <a:t>Accept Zone </a:t>
            </a:r>
            <a:r>
              <a:rPr lang="nl-BE" dirty="0" err="1">
                <a:solidFill>
                  <a:schemeClr val="bg1"/>
                </a:solidFill>
              </a:rPr>
              <a:t>can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be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defined</a:t>
            </a:r>
            <a:r>
              <a:rPr lang="nl-BE" dirty="0">
                <a:solidFill>
                  <a:schemeClr val="bg1"/>
                </a:solidFill>
              </a:rPr>
              <a:t>. </a:t>
            </a:r>
            <a:r>
              <a:rPr lang="nl-BE" dirty="0" err="1">
                <a:solidFill>
                  <a:schemeClr val="bg1"/>
                </a:solidFill>
              </a:rPr>
              <a:t>This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can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be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any</a:t>
            </a:r>
            <a:r>
              <a:rPr lang="nl-BE" dirty="0">
                <a:solidFill>
                  <a:schemeClr val="bg1"/>
                </a:solidFill>
              </a:rPr>
              <a:t> Zone </a:t>
            </a:r>
            <a:r>
              <a:rPr lang="nl-BE" b="1" dirty="0" err="1">
                <a:solidFill>
                  <a:schemeClr val="bg1"/>
                </a:solidFill>
              </a:rPr>
              <a:t>derived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from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the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b="1" dirty="0">
                <a:solidFill>
                  <a:schemeClr val="bg1"/>
                </a:solidFill>
              </a:rPr>
              <a:t>ZONE class</a:t>
            </a:r>
            <a:r>
              <a:rPr lang="nl-BE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>
                <a:solidFill>
                  <a:schemeClr val="bg1"/>
                </a:solidFill>
              </a:rPr>
              <a:t>The Accept Zone </a:t>
            </a:r>
            <a:r>
              <a:rPr lang="nl-BE" b="1" dirty="0" err="1">
                <a:solidFill>
                  <a:schemeClr val="bg1"/>
                </a:solidFill>
              </a:rPr>
              <a:t>limits</a:t>
            </a:r>
            <a:r>
              <a:rPr lang="nl-BE" b="1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the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detected</a:t>
            </a:r>
            <a:r>
              <a:rPr lang="nl-BE" dirty="0">
                <a:solidFill>
                  <a:schemeClr val="bg1"/>
                </a:solidFill>
              </a:rPr>
              <a:t> units </a:t>
            </a:r>
            <a:r>
              <a:rPr lang="nl-BE" b="1" dirty="0" err="1">
                <a:solidFill>
                  <a:schemeClr val="bg1"/>
                </a:solidFill>
              </a:rPr>
              <a:t>to</a:t>
            </a:r>
            <a:r>
              <a:rPr lang="nl-BE" b="1" dirty="0">
                <a:solidFill>
                  <a:schemeClr val="bg1"/>
                </a:solidFill>
              </a:rPr>
              <a:t> </a:t>
            </a:r>
            <a:r>
              <a:rPr lang="nl-BE" b="1" dirty="0" err="1">
                <a:solidFill>
                  <a:schemeClr val="bg1"/>
                </a:solidFill>
              </a:rPr>
              <a:t>the</a:t>
            </a:r>
            <a:r>
              <a:rPr lang="nl-BE" b="1" dirty="0">
                <a:solidFill>
                  <a:schemeClr val="bg1"/>
                </a:solidFill>
              </a:rPr>
              <a:t> Zone</a:t>
            </a:r>
            <a:r>
              <a:rPr lang="nl-BE" dirty="0">
                <a:solidFill>
                  <a:schemeClr val="bg1"/>
                </a:solidFill>
              </a:rPr>
              <a:t>. </a:t>
            </a:r>
          </a:p>
          <a:p>
            <a:endParaRPr lang="nl-BE" dirty="0">
              <a:solidFill>
                <a:schemeClr val="bg1"/>
              </a:solidFill>
            </a:endParaRPr>
          </a:p>
          <a:p>
            <a:r>
              <a:rPr lang="nl-BE" dirty="0">
                <a:solidFill>
                  <a:schemeClr val="bg1"/>
                </a:solidFill>
              </a:rPr>
              <a:t>In </a:t>
            </a:r>
            <a:r>
              <a:rPr lang="nl-BE" dirty="0" err="1">
                <a:solidFill>
                  <a:schemeClr val="bg1"/>
                </a:solidFill>
              </a:rPr>
              <a:t>this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example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only</a:t>
            </a:r>
            <a:r>
              <a:rPr lang="nl-BE" dirty="0">
                <a:solidFill>
                  <a:schemeClr val="bg1"/>
                </a:solidFill>
              </a:rPr>
              <a:t> unit </a:t>
            </a:r>
            <a:r>
              <a:rPr lang="nl-BE" b="1" dirty="0">
                <a:solidFill>
                  <a:schemeClr val="bg1"/>
                </a:solidFill>
              </a:rPr>
              <a:t>D </a:t>
            </a:r>
            <a:r>
              <a:rPr lang="nl-BE" dirty="0" err="1">
                <a:solidFill>
                  <a:schemeClr val="bg1"/>
                </a:solidFill>
              </a:rPr>
              <a:t>would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be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reported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by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the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b="1" dirty="0" err="1">
                <a:solidFill>
                  <a:schemeClr val="bg1"/>
                </a:solidFill>
              </a:rPr>
              <a:t>Recce</a:t>
            </a:r>
            <a:r>
              <a:rPr lang="nl-BE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4" name="Tekstvak 33"/>
          <p:cNvSpPr txBox="1"/>
          <p:nvPr/>
        </p:nvSpPr>
        <p:spPr>
          <a:xfrm>
            <a:off x="5015988" y="2438989"/>
            <a:ext cx="1530017" cy="360004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nl-BE" b="1" dirty="0">
                <a:solidFill>
                  <a:schemeClr val="bg1"/>
                </a:solidFill>
              </a:rPr>
              <a:t>Accept Zone</a:t>
            </a:r>
          </a:p>
        </p:txBody>
      </p:sp>
    </p:spTree>
    <p:extLst>
      <p:ext uri="{BB962C8B-B14F-4D97-AF65-F5344CB8AC3E}">
        <p14:creationId xmlns:p14="http://schemas.microsoft.com/office/powerpoint/2010/main" val="10264078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hthoek 35"/>
          <p:cNvSpPr/>
          <p:nvPr/>
        </p:nvSpPr>
        <p:spPr>
          <a:xfrm>
            <a:off x="5285991" y="2708992"/>
            <a:ext cx="1800020" cy="3600040"/>
          </a:xfrm>
          <a:prstGeom prst="rect">
            <a:avLst/>
          </a:prstGeom>
          <a:solidFill>
            <a:schemeClr val="accent4">
              <a:alpha val="69804"/>
            </a:schemeClr>
          </a:solidFill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detection</a:t>
            </a:r>
            <a:r>
              <a:rPr lang="nl-BE" dirty="0"/>
              <a:t> options – </a:t>
            </a:r>
            <a:r>
              <a:rPr lang="nl-BE" dirty="0" err="1"/>
              <a:t>reject</a:t>
            </a:r>
            <a:r>
              <a:rPr lang="nl-BE" dirty="0"/>
              <a:t> zone(s)</a:t>
            </a:r>
          </a:p>
        </p:txBody>
      </p:sp>
      <p:cxnSp>
        <p:nvCxnSpPr>
          <p:cNvPr id="3" name="Rechte verbindingslijn met pijl 2"/>
          <p:cNvCxnSpPr>
            <a:endCxn id="16" idx="0"/>
          </p:cNvCxnSpPr>
          <p:nvPr/>
        </p:nvCxnSpPr>
        <p:spPr>
          <a:xfrm>
            <a:off x="1884467" y="3640429"/>
            <a:ext cx="1320582" cy="1296750"/>
          </a:xfrm>
          <a:prstGeom prst="straightConnector1">
            <a:avLst/>
          </a:prstGeom>
          <a:ln w="28575">
            <a:solidFill>
              <a:schemeClr val="bg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Rechte verbindingslijn met pijl 3"/>
          <p:cNvCxnSpPr>
            <a:endCxn id="12" idx="0"/>
          </p:cNvCxnSpPr>
          <p:nvPr/>
        </p:nvCxnSpPr>
        <p:spPr>
          <a:xfrm>
            <a:off x="1884467" y="3640429"/>
            <a:ext cx="4200614" cy="1026747"/>
          </a:xfrm>
          <a:prstGeom prst="straightConnector1">
            <a:avLst/>
          </a:prstGeom>
          <a:ln w="28575">
            <a:solidFill>
              <a:schemeClr val="bg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echte verbindingslijn met pijl 4"/>
          <p:cNvCxnSpPr/>
          <p:nvPr/>
        </p:nvCxnSpPr>
        <p:spPr>
          <a:xfrm flipV="1">
            <a:off x="1884467" y="3460427"/>
            <a:ext cx="1691505" cy="180002"/>
          </a:xfrm>
          <a:prstGeom prst="straightConnector1">
            <a:avLst/>
          </a:prstGeom>
          <a:ln w="28575">
            <a:solidFill>
              <a:schemeClr val="bg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vak 5"/>
          <p:cNvSpPr txBox="1"/>
          <p:nvPr/>
        </p:nvSpPr>
        <p:spPr>
          <a:xfrm>
            <a:off x="1935394" y="2938965"/>
            <a:ext cx="810009" cy="360004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 err="1">
                <a:solidFill>
                  <a:schemeClr val="accent1"/>
                </a:solidFill>
              </a:rPr>
              <a:t>Recce</a:t>
            </a:r>
            <a:endParaRPr lang="nl-BE" dirty="0">
              <a:solidFill>
                <a:schemeClr val="accent1"/>
              </a:solidFill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3575972" y="3068996"/>
            <a:ext cx="545140" cy="622884"/>
            <a:chOff x="10596050" y="3609156"/>
            <a:chExt cx="630007" cy="719854"/>
          </a:xfrm>
        </p:grpSpPr>
        <p:sp>
          <p:nvSpPr>
            <p:cNvPr id="8" name="Rectangle 4"/>
            <p:cNvSpPr/>
            <p:nvPr/>
          </p:nvSpPr>
          <p:spPr>
            <a:xfrm>
              <a:off x="10596050" y="3609156"/>
              <a:ext cx="630007" cy="719854"/>
            </a:xfrm>
            <a:custGeom>
              <a:avLst/>
              <a:gdLst>
                <a:gd name="connsiteX0" fmla="*/ 0 w 540006"/>
                <a:gd name="connsiteY0" fmla="*/ 0 h 540006"/>
                <a:gd name="connsiteX1" fmla="*/ 540006 w 540006"/>
                <a:gd name="connsiteY1" fmla="*/ 0 h 540006"/>
                <a:gd name="connsiteX2" fmla="*/ 540006 w 540006"/>
                <a:gd name="connsiteY2" fmla="*/ 540006 h 540006"/>
                <a:gd name="connsiteX3" fmla="*/ 0 w 540006"/>
                <a:gd name="connsiteY3" fmla="*/ 540006 h 540006"/>
                <a:gd name="connsiteX4" fmla="*/ 0 w 540006"/>
                <a:gd name="connsiteY4" fmla="*/ 0 h 540006"/>
                <a:gd name="connsiteX0" fmla="*/ 0 w 540006"/>
                <a:gd name="connsiteY0" fmla="*/ 939 h 540945"/>
                <a:gd name="connsiteX1" fmla="*/ 276676 w 540006"/>
                <a:gd name="connsiteY1" fmla="*/ 0 h 540945"/>
                <a:gd name="connsiteX2" fmla="*/ 540006 w 540006"/>
                <a:gd name="connsiteY2" fmla="*/ 939 h 540945"/>
                <a:gd name="connsiteX3" fmla="*/ 540006 w 540006"/>
                <a:gd name="connsiteY3" fmla="*/ 540945 h 540945"/>
                <a:gd name="connsiteX4" fmla="*/ 0 w 540006"/>
                <a:gd name="connsiteY4" fmla="*/ 540945 h 540945"/>
                <a:gd name="connsiteX5" fmla="*/ 0 w 540006"/>
                <a:gd name="connsiteY5" fmla="*/ 939 h 540945"/>
                <a:gd name="connsiteX0" fmla="*/ 0 w 540006"/>
                <a:gd name="connsiteY0" fmla="*/ 268728 h 808734"/>
                <a:gd name="connsiteX1" fmla="*/ 279941 w 540006"/>
                <a:gd name="connsiteY1" fmla="*/ 0 h 808734"/>
                <a:gd name="connsiteX2" fmla="*/ 540006 w 540006"/>
                <a:gd name="connsiteY2" fmla="*/ 268728 h 808734"/>
                <a:gd name="connsiteX3" fmla="*/ 540006 w 540006"/>
                <a:gd name="connsiteY3" fmla="*/ 808734 h 808734"/>
                <a:gd name="connsiteX4" fmla="*/ 0 w 540006"/>
                <a:gd name="connsiteY4" fmla="*/ 808734 h 808734"/>
                <a:gd name="connsiteX5" fmla="*/ 0 w 540006"/>
                <a:gd name="connsiteY5" fmla="*/ 268728 h 808734"/>
                <a:gd name="connsiteX0" fmla="*/ 0 w 631446"/>
                <a:gd name="connsiteY0" fmla="*/ 808734 h 900174"/>
                <a:gd name="connsiteX1" fmla="*/ 0 w 631446"/>
                <a:gd name="connsiteY1" fmla="*/ 268728 h 900174"/>
                <a:gd name="connsiteX2" fmla="*/ 279941 w 631446"/>
                <a:gd name="connsiteY2" fmla="*/ 0 h 900174"/>
                <a:gd name="connsiteX3" fmla="*/ 540006 w 631446"/>
                <a:gd name="connsiteY3" fmla="*/ 268728 h 900174"/>
                <a:gd name="connsiteX4" fmla="*/ 631446 w 631446"/>
                <a:gd name="connsiteY4" fmla="*/ 900174 h 900174"/>
                <a:gd name="connsiteX0" fmla="*/ 0 w 562866"/>
                <a:gd name="connsiteY0" fmla="*/ 808734 h 834860"/>
                <a:gd name="connsiteX1" fmla="*/ 0 w 562866"/>
                <a:gd name="connsiteY1" fmla="*/ 268728 h 834860"/>
                <a:gd name="connsiteX2" fmla="*/ 279941 w 562866"/>
                <a:gd name="connsiteY2" fmla="*/ 0 h 834860"/>
                <a:gd name="connsiteX3" fmla="*/ 540006 w 562866"/>
                <a:gd name="connsiteY3" fmla="*/ 268728 h 834860"/>
                <a:gd name="connsiteX4" fmla="*/ 562866 w 562866"/>
                <a:gd name="connsiteY4" fmla="*/ 834860 h 834860"/>
                <a:gd name="connsiteX0" fmla="*/ 0 w 553068"/>
                <a:gd name="connsiteY0" fmla="*/ 808734 h 815266"/>
                <a:gd name="connsiteX1" fmla="*/ 0 w 553068"/>
                <a:gd name="connsiteY1" fmla="*/ 268728 h 815266"/>
                <a:gd name="connsiteX2" fmla="*/ 279941 w 553068"/>
                <a:gd name="connsiteY2" fmla="*/ 0 h 815266"/>
                <a:gd name="connsiteX3" fmla="*/ 540006 w 553068"/>
                <a:gd name="connsiteY3" fmla="*/ 268728 h 815266"/>
                <a:gd name="connsiteX4" fmla="*/ 553068 w 553068"/>
                <a:gd name="connsiteY4" fmla="*/ 815266 h 815266"/>
                <a:gd name="connsiteX0" fmla="*/ 0 w 540006"/>
                <a:gd name="connsiteY0" fmla="*/ 808734 h 815266"/>
                <a:gd name="connsiteX1" fmla="*/ 0 w 540006"/>
                <a:gd name="connsiteY1" fmla="*/ 268728 h 815266"/>
                <a:gd name="connsiteX2" fmla="*/ 279941 w 540006"/>
                <a:gd name="connsiteY2" fmla="*/ 0 h 815266"/>
                <a:gd name="connsiteX3" fmla="*/ 540006 w 540006"/>
                <a:gd name="connsiteY3" fmla="*/ 268728 h 815266"/>
                <a:gd name="connsiteX4" fmla="*/ 540005 w 540006"/>
                <a:gd name="connsiteY4" fmla="*/ 815266 h 815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0006" h="815266">
                  <a:moveTo>
                    <a:pt x="0" y="808734"/>
                  </a:moveTo>
                  <a:lnTo>
                    <a:pt x="0" y="268728"/>
                  </a:lnTo>
                  <a:lnTo>
                    <a:pt x="279941" y="0"/>
                  </a:lnTo>
                  <a:lnTo>
                    <a:pt x="540006" y="268728"/>
                  </a:lnTo>
                  <a:cubicBezTo>
                    <a:pt x="540006" y="448730"/>
                    <a:pt x="540005" y="815266"/>
                    <a:pt x="540005" y="815266"/>
                  </a:cubicBezTo>
                </a:path>
              </a:pathLst>
            </a:cu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9" name="Flowchart: Collate 27"/>
            <p:cNvSpPr/>
            <p:nvPr/>
          </p:nvSpPr>
          <p:spPr>
            <a:xfrm rot="5400000">
              <a:off x="10823990" y="3891919"/>
              <a:ext cx="174126" cy="348252"/>
            </a:xfrm>
            <a:prstGeom prst="flowChartCollat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" name="TextBox 1"/>
            <p:cNvSpPr txBox="1"/>
            <p:nvPr/>
          </p:nvSpPr>
          <p:spPr>
            <a:xfrm>
              <a:off x="10641050" y="3666907"/>
              <a:ext cx="540006" cy="302099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algn="ctr"/>
              <a:r>
                <a:rPr lang="hu-HU" b="1" dirty="0">
                  <a:solidFill>
                    <a:schemeClr val="bg1"/>
                  </a:solidFill>
                </a:rPr>
                <a:t>A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23"/>
          <p:cNvGrpSpPr/>
          <p:nvPr/>
        </p:nvGrpSpPr>
        <p:grpSpPr>
          <a:xfrm>
            <a:off x="6005999" y="4588094"/>
            <a:ext cx="540006" cy="540006"/>
            <a:chOff x="7557854" y="4068597"/>
            <a:chExt cx="540006" cy="540006"/>
          </a:xfrm>
        </p:grpSpPr>
        <p:sp>
          <p:nvSpPr>
            <p:cNvPr id="12" name="Rectangle 31"/>
            <p:cNvSpPr/>
            <p:nvPr/>
          </p:nvSpPr>
          <p:spPr>
            <a:xfrm rot="18900000">
              <a:off x="7557854" y="4068597"/>
              <a:ext cx="540006" cy="540006"/>
            </a:xfrm>
            <a:prstGeom prst="rect">
              <a:avLst/>
            </a:pr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80"/>
            <p:cNvSpPr/>
            <p:nvPr/>
          </p:nvSpPr>
          <p:spPr>
            <a:xfrm>
              <a:off x="7602854" y="4238307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4" name="Straight Connector 22"/>
            <p:cNvCxnSpPr>
              <a:stCxn id="12" idx="0"/>
              <a:endCxn id="12" idx="1"/>
            </p:cNvCxnSpPr>
            <p:nvPr/>
          </p:nvCxnSpPr>
          <p:spPr>
            <a:xfrm>
              <a:off x="7636936" y="4147679"/>
              <a:ext cx="0" cy="381842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53"/>
          <p:cNvGrpSpPr/>
          <p:nvPr/>
        </p:nvGrpSpPr>
        <p:grpSpPr>
          <a:xfrm>
            <a:off x="3125967" y="4820582"/>
            <a:ext cx="540006" cy="577521"/>
            <a:chOff x="3189020" y="5990595"/>
            <a:chExt cx="540006" cy="577521"/>
          </a:xfrm>
        </p:grpSpPr>
        <p:sp>
          <p:nvSpPr>
            <p:cNvPr id="16" name="Rectangle 37"/>
            <p:cNvSpPr/>
            <p:nvPr/>
          </p:nvSpPr>
          <p:spPr>
            <a:xfrm rot="18900000">
              <a:off x="3189020" y="6028110"/>
              <a:ext cx="540006" cy="540006"/>
            </a:xfrm>
            <a:prstGeom prst="rect">
              <a:avLst/>
            </a:pr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70"/>
            <p:cNvSpPr/>
            <p:nvPr/>
          </p:nvSpPr>
          <p:spPr>
            <a:xfrm>
              <a:off x="3244635" y="6287005"/>
              <a:ext cx="450005" cy="174819"/>
            </a:xfrm>
            <a:custGeom>
              <a:avLst/>
              <a:gdLst>
                <a:gd name="connsiteX0" fmla="*/ 0 w 720008"/>
                <a:gd name="connsiteY0" fmla="*/ 620697 h 620697"/>
                <a:gd name="connsiteX1" fmla="*/ 360004 w 720008"/>
                <a:gd name="connsiteY1" fmla="*/ 0 h 620697"/>
                <a:gd name="connsiteX2" fmla="*/ 720008 w 720008"/>
                <a:gd name="connsiteY2" fmla="*/ 620697 h 620697"/>
                <a:gd name="connsiteX3" fmla="*/ 0 w 720008"/>
                <a:gd name="connsiteY3" fmla="*/ 620697 h 620697"/>
                <a:gd name="connsiteX0" fmla="*/ 0 w 811448"/>
                <a:gd name="connsiteY0" fmla="*/ 620697 h 712137"/>
                <a:gd name="connsiteX1" fmla="*/ 360004 w 811448"/>
                <a:gd name="connsiteY1" fmla="*/ 0 h 712137"/>
                <a:gd name="connsiteX2" fmla="*/ 811448 w 811448"/>
                <a:gd name="connsiteY2" fmla="*/ 712137 h 712137"/>
                <a:gd name="connsiteX0" fmla="*/ 0 w 724951"/>
                <a:gd name="connsiteY0" fmla="*/ 620697 h 620697"/>
                <a:gd name="connsiteX1" fmla="*/ 360004 w 724951"/>
                <a:gd name="connsiteY1" fmla="*/ 0 h 620697"/>
                <a:gd name="connsiteX2" fmla="*/ 724951 w 724951"/>
                <a:gd name="connsiteY2" fmla="*/ 600927 h 620697"/>
                <a:gd name="connsiteX0" fmla="*/ 0 w 743486"/>
                <a:gd name="connsiteY0" fmla="*/ 620697 h 625641"/>
                <a:gd name="connsiteX1" fmla="*/ 360004 w 743486"/>
                <a:gd name="connsiteY1" fmla="*/ 0 h 625641"/>
                <a:gd name="connsiteX2" fmla="*/ 743486 w 743486"/>
                <a:gd name="connsiteY2" fmla="*/ 625641 h 625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3486" h="625641">
                  <a:moveTo>
                    <a:pt x="0" y="620697"/>
                  </a:moveTo>
                  <a:lnTo>
                    <a:pt x="360004" y="0"/>
                  </a:lnTo>
                  <a:cubicBezTo>
                    <a:pt x="480005" y="206899"/>
                    <a:pt x="743486" y="625641"/>
                    <a:pt x="743486" y="625641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40"/>
            <p:cNvGrpSpPr/>
            <p:nvPr/>
          </p:nvGrpSpPr>
          <p:grpSpPr>
            <a:xfrm>
              <a:off x="3414054" y="5990595"/>
              <a:ext cx="89937" cy="159722"/>
              <a:chOff x="3570816" y="5383714"/>
              <a:chExt cx="360005" cy="639344"/>
            </a:xfrm>
          </p:grpSpPr>
          <p:sp>
            <p:nvSpPr>
              <p:cNvPr id="20" name="Rectangle 80"/>
              <p:cNvSpPr/>
              <p:nvPr/>
            </p:nvSpPr>
            <p:spPr>
              <a:xfrm rot="5400000">
                <a:off x="3431147" y="5523383"/>
                <a:ext cx="639344" cy="360005"/>
              </a:xfrm>
              <a:custGeom>
                <a:avLst/>
                <a:gdLst>
                  <a:gd name="connsiteX0" fmla="*/ 0 w 630007"/>
                  <a:gd name="connsiteY0" fmla="*/ 0 h 360004"/>
                  <a:gd name="connsiteX1" fmla="*/ 630007 w 630007"/>
                  <a:gd name="connsiteY1" fmla="*/ 0 h 360004"/>
                  <a:gd name="connsiteX2" fmla="*/ 630007 w 630007"/>
                  <a:gd name="connsiteY2" fmla="*/ 360004 h 360004"/>
                  <a:gd name="connsiteX3" fmla="*/ 0 w 630007"/>
                  <a:gd name="connsiteY3" fmla="*/ 360004 h 360004"/>
                  <a:gd name="connsiteX4" fmla="*/ 0 w 630007"/>
                  <a:gd name="connsiteY4" fmla="*/ 0 h 360004"/>
                  <a:gd name="connsiteX0" fmla="*/ 0 w 630007"/>
                  <a:gd name="connsiteY0" fmla="*/ 0 h 360004"/>
                  <a:gd name="connsiteX1" fmla="*/ 630007 w 630007"/>
                  <a:gd name="connsiteY1" fmla="*/ 0 h 360004"/>
                  <a:gd name="connsiteX2" fmla="*/ 628365 w 630007"/>
                  <a:gd name="connsiteY2" fmla="*/ 177173 h 360004"/>
                  <a:gd name="connsiteX3" fmla="*/ 630007 w 630007"/>
                  <a:gd name="connsiteY3" fmla="*/ 360004 h 360004"/>
                  <a:gd name="connsiteX4" fmla="*/ 0 w 630007"/>
                  <a:gd name="connsiteY4" fmla="*/ 360004 h 360004"/>
                  <a:gd name="connsiteX5" fmla="*/ 0 w 630007"/>
                  <a:gd name="connsiteY5" fmla="*/ 0 h 360004"/>
                  <a:gd name="connsiteX0" fmla="*/ 1950 w 631957"/>
                  <a:gd name="connsiteY0" fmla="*/ 0 h 360004"/>
                  <a:gd name="connsiteX1" fmla="*/ 631957 w 631957"/>
                  <a:gd name="connsiteY1" fmla="*/ 0 h 360004"/>
                  <a:gd name="connsiteX2" fmla="*/ 630315 w 631957"/>
                  <a:gd name="connsiteY2" fmla="*/ 177173 h 360004"/>
                  <a:gd name="connsiteX3" fmla="*/ 631957 w 631957"/>
                  <a:gd name="connsiteY3" fmla="*/ 360004 h 360004"/>
                  <a:gd name="connsiteX4" fmla="*/ 1950 w 631957"/>
                  <a:gd name="connsiteY4" fmla="*/ 360004 h 360004"/>
                  <a:gd name="connsiteX5" fmla="*/ 0 w 631957"/>
                  <a:gd name="connsiteY5" fmla="*/ 174214 h 360004"/>
                  <a:gd name="connsiteX6" fmla="*/ 1950 w 631957"/>
                  <a:gd name="connsiteY6" fmla="*/ 0 h 360004"/>
                  <a:gd name="connsiteX0" fmla="*/ 1950 w 751644"/>
                  <a:gd name="connsiteY0" fmla="*/ 0 h 360004"/>
                  <a:gd name="connsiteX1" fmla="*/ 631957 w 751644"/>
                  <a:gd name="connsiteY1" fmla="*/ 0 h 360004"/>
                  <a:gd name="connsiteX2" fmla="*/ 751643 w 751644"/>
                  <a:gd name="connsiteY2" fmla="*/ 180133 h 360004"/>
                  <a:gd name="connsiteX3" fmla="*/ 631957 w 751644"/>
                  <a:gd name="connsiteY3" fmla="*/ 360004 h 360004"/>
                  <a:gd name="connsiteX4" fmla="*/ 1950 w 751644"/>
                  <a:gd name="connsiteY4" fmla="*/ 360004 h 360004"/>
                  <a:gd name="connsiteX5" fmla="*/ 0 w 751644"/>
                  <a:gd name="connsiteY5" fmla="*/ 174214 h 360004"/>
                  <a:gd name="connsiteX6" fmla="*/ 1950 w 751644"/>
                  <a:gd name="connsiteY6" fmla="*/ 0 h 360004"/>
                  <a:gd name="connsiteX0" fmla="*/ 96645 w 846339"/>
                  <a:gd name="connsiteY0" fmla="*/ 0 h 360004"/>
                  <a:gd name="connsiteX1" fmla="*/ 726652 w 846339"/>
                  <a:gd name="connsiteY1" fmla="*/ 0 h 360004"/>
                  <a:gd name="connsiteX2" fmla="*/ 846338 w 846339"/>
                  <a:gd name="connsiteY2" fmla="*/ 180133 h 360004"/>
                  <a:gd name="connsiteX3" fmla="*/ 726652 w 846339"/>
                  <a:gd name="connsiteY3" fmla="*/ 360004 h 360004"/>
                  <a:gd name="connsiteX4" fmla="*/ 96645 w 846339"/>
                  <a:gd name="connsiteY4" fmla="*/ 360004 h 360004"/>
                  <a:gd name="connsiteX5" fmla="*/ 0 w 846339"/>
                  <a:gd name="connsiteY5" fmla="*/ 174214 h 360004"/>
                  <a:gd name="connsiteX6" fmla="*/ 96645 w 846339"/>
                  <a:gd name="connsiteY6" fmla="*/ 0 h 360004"/>
                  <a:gd name="connsiteX0" fmla="*/ 96645 w 846339"/>
                  <a:gd name="connsiteY0" fmla="*/ 0 h 360004"/>
                  <a:gd name="connsiteX1" fmla="*/ 726652 w 846339"/>
                  <a:gd name="connsiteY1" fmla="*/ 0 h 360004"/>
                  <a:gd name="connsiteX2" fmla="*/ 846338 w 846339"/>
                  <a:gd name="connsiteY2" fmla="*/ 180133 h 360004"/>
                  <a:gd name="connsiteX3" fmla="*/ 726652 w 846339"/>
                  <a:gd name="connsiteY3" fmla="*/ 360004 h 360004"/>
                  <a:gd name="connsiteX4" fmla="*/ 96645 w 846339"/>
                  <a:gd name="connsiteY4" fmla="*/ 360004 h 360004"/>
                  <a:gd name="connsiteX5" fmla="*/ 0 w 846339"/>
                  <a:gd name="connsiteY5" fmla="*/ 174214 h 360004"/>
                  <a:gd name="connsiteX6" fmla="*/ 96645 w 846339"/>
                  <a:gd name="connsiteY6" fmla="*/ 0 h 360004"/>
                  <a:gd name="connsiteX0" fmla="*/ 96645 w 846338"/>
                  <a:gd name="connsiteY0" fmla="*/ 0 h 360004"/>
                  <a:gd name="connsiteX1" fmla="*/ 726652 w 846338"/>
                  <a:gd name="connsiteY1" fmla="*/ 0 h 360004"/>
                  <a:gd name="connsiteX2" fmla="*/ 846338 w 846338"/>
                  <a:gd name="connsiteY2" fmla="*/ 180133 h 360004"/>
                  <a:gd name="connsiteX3" fmla="*/ 726652 w 846338"/>
                  <a:gd name="connsiteY3" fmla="*/ 360004 h 360004"/>
                  <a:gd name="connsiteX4" fmla="*/ 96645 w 846338"/>
                  <a:gd name="connsiteY4" fmla="*/ 360004 h 360004"/>
                  <a:gd name="connsiteX5" fmla="*/ 0 w 846338"/>
                  <a:gd name="connsiteY5" fmla="*/ 174214 h 360004"/>
                  <a:gd name="connsiteX6" fmla="*/ 96645 w 84633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241 w 881934"/>
                  <a:gd name="connsiteY0" fmla="*/ 0 h 360004"/>
                  <a:gd name="connsiteX1" fmla="*/ 762248 w 881934"/>
                  <a:gd name="connsiteY1" fmla="*/ 0 h 360004"/>
                  <a:gd name="connsiteX2" fmla="*/ 881934 w 881934"/>
                  <a:gd name="connsiteY2" fmla="*/ 180133 h 360004"/>
                  <a:gd name="connsiteX3" fmla="*/ 762248 w 881934"/>
                  <a:gd name="connsiteY3" fmla="*/ 360004 h 360004"/>
                  <a:gd name="connsiteX4" fmla="*/ 132241 w 881934"/>
                  <a:gd name="connsiteY4" fmla="*/ 360004 h 360004"/>
                  <a:gd name="connsiteX5" fmla="*/ 86 w 881934"/>
                  <a:gd name="connsiteY5" fmla="*/ 174214 h 360004"/>
                  <a:gd name="connsiteX6" fmla="*/ 132241 w 881934"/>
                  <a:gd name="connsiteY6" fmla="*/ 0 h 360004"/>
                  <a:gd name="connsiteX0" fmla="*/ 132241 w 881934"/>
                  <a:gd name="connsiteY0" fmla="*/ 0 h 360004"/>
                  <a:gd name="connsiteX1" fmla="*/ 762248 w 881934"/>
                  <a:gd name="connsiteY1" fmla="*/ 0 h 360004"/>
                  <a:gd name="connsiteX2" fmla="*/ 881934 w 881934"/>
                  <a:gd name="connsiteY2" fmla="*/ 180133 h 360004"/>
                  <a:gd name="connsiteX3" fmla="*/ 762248 w 881934"/>
                  <a:gd name="connsiteY3" fmla="*/ 360004 h 360004"/>
                  <a:gd name="connsiteX4" fmla="*/ 132241 w 881934"/>
                  <a:gd name="connsiteY4" fmla="*/ 360004 h 360004"/>
                  <a:gd name="connsiteX5" fmla="*/ 86 w 881934"/>
                  <a:gd name="connsiteY5" fmla="*/ 174214 h 360004"/>
                  <a:gd name="connsiteX6" fmla="*/ 132241 w 881934"/>
                  <a:gd name="connsiteY6" fmla="*/ 0 h 360004"/>
                  <a:gd name="connsiteX0" fmla="*/ 132241 w 881934"/>
                  <a:gd name="connsiteY0" fmla="*/ 0 h 360004"/>
                  <a:gd name="connsiteX1" fmla="*/ 762248 w 881934"/>
                  <a:gd name="connsiteY1" fmla="*/ 0 h 360004"/>
                  <a:gd name="connsiteX2" fmla="*/ 881934 w 881934"/>
                  <a:gd name="connsiteY2" fmla="*/ 180133 h 360004"/>
                  <a:gd name="connsiteX3" fmla="*/ 762248 w 881934"/>
                  <a:gd name="connsiteY3" fmla="*/ 360004 h 360004"/>
                  <a:gd name="connsiteX4" fmla="*/ 132241 w 881934"/>
                  <a:gd name="connsiteY4" fmla="*/ 360004 h 360004"/>
                  <a:gd name="connsiteX5" fmla="*/ 86 w 881934"/>
                  <a:gd name="connsiteY5" fmla="*/ 174214 h 360004"/>
                  <a:gd name="connsiteX6" fmla="*/ 132241 w 881934"/>
                  <a:gd name="connsiteY6" fmla="*/ 0 h 360004"/>
                  <a:gd name="connsiteX0" fmla="*/ 132293 w 881986"/>
                  <a:gd name="connsiteY0" fmla="*/ 0 h 360004"/>
                  <a:gd name="connsiteX1" fmla="*/ 762300 w 881986"/>
                  <a:gd name="connsiteY1" fmla="*/ 0 h 360004"/>
                  <a:gd name="connsiteX2" fmla="*/ 881986 w 881986"/>
                  <a:gd name="connsiteY2" fmla="*/ 180133 h 360004"/>
                  <a:gd name="connsiteX3" fmla="*/ 762300 w 881986"/>
                  <a:gd name="connsiteY3" fmla="*/ 360004 h 360004"/>
                  <a:gd name="connsiteX4" fmla="*/ 132293 w 881986"/>
                  <a:gd name="connsiteY4" fmla="*/ 360004 h 360004"/>
                  <a:gd name="connsiteX5" fmla="*/ 138 w 881986"/>
                  <a:gd name="connsiteY5" fmla="*/ 174214 h 360004"/>
                  <a:gd name="connsiteX6" fmla="*/ 132293 w 881986"/>
                  <a:gd name="connsiteY6" fmla="*/ 0 h 360004"/>
                  <a:gd name="connsiteX0" fmla="*/ 167751 w 917444"/>
                  <a:gd name="connsiteY0" fmla="*/ 0 h 360004"/>
                  <a:gd name="connsiteX1" fmla="*/ 797758 w 917444"/>
                  <a:gd name="connsiteY1" fmla="*/ 0 h 360004"/>
                  <a:gd name="connsiteX2" fmla="*/ 917444 w 917444"/>
                  <a:gd name="connsiteY2" fmla="*/ 180133 h 360004"/>
                  <a:gd name="connsiteX3" fmla="*/ 797758 w 917444"/>
                  <a:gd name="connsiteY3" fmla="*/ 360004 h 360004"/>
                  <a:gd name="connsiteX4" fmla="*/ 167751 w 917444"/>
                  <a:gd name="connsiteY4" fmla="*/ 360004 h 360004"/>
                  <a:gd name="connsiteX5" fmla="*/ 86 w 917444"/>
                  <a:gd name="connsiteY5" fmla="*/ 174214 h 360004"/>
                  <a:gd name="connsiteX6" fmla="*/ 167751 w 917444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76629"/>
                  <a:gd name="connsiteY0" fmla="*/ 0 h 360004"/>
                  <a:gd name="connsiteX1" fmla="*/ 797758 w 976629"/>
                  <a:gd name="connsiteY1" fmla="*/ 0 h 360004"/>
                  <a:gd name="connsiteX2" fmla="*/ 976629 w 976629"/>
                  <a:gd name="connsiteY2" fmla="*/ 177173 h 360004"/>
                  <a:gd name="connsiteX3" fmla="*/ 797758 w 976629"/>
                  <a:gd name="connsiteY3" fmla="*/ 360004 h 360004"/>
                  <a:gd name="connsiteX4" fmla="*/ 167751 w 976629"/>
                  <a:gd name="connsiteY4" fmla="*/ 360004 h 360004"/>
                  <a:gd name="connsiteX5" fmla="*/ 86 w 976629"/>
                  <a:gd name="connsiteY5" fmla="*/ 174214 h 360004"/>
                  <a:gd name="connsiteX6" fmla="*/ 167751 w 976629"/>
                  <a:gd name="connsiteY6" fmla="*/ 0 h 360004"/>
                  <a:gd name="connsiteX0" fmla="*/ 167751 w 976629"/>
                  <a:gd name="connsiteY0" fmla="*/ 0 h 360004"/>
                  <a:gd name="connsiteX1" fmla="*/ 797758 w 976629"/>
                  <a:gd name="connsiteY1" fmla="*/ 0 h 360004"/>
                  <a:gd name="connsiteX2" fmla="*/ 976629 w 976629"/>
                  <a:gd name="connsiteY2" fmla="*/ 177173 h 360004"/>
                  <a:gd name="connsiteX3" fmla="*/ 797758 w 976629"/>
                  <a:gd name="connsiteY3" fmla="*/ 360004 h 360004"/>
                  <a:gd name="connsiteX4" fmla="*/ 167751 w 976629"/>
                  <a:gd name="connsiteY4" fmla="*/ 360004 h 360004"/>
                  <a:gd name="connsiteX5" fmla="*/ 86 w 976629"/>
                  <a:gd name="connsiteY5" fmla="*/ 174214 h 360004"/>
                  <a:gd name="connsiteX6" fmla="*/ 167751 w 976629"/>
                  <a:gd name="connsiteY6" fmla="*/ 0 h 360004"/>
                  <a:gd name="connsiteX0" fmla="*/ 167751 w 976629"/>
                  <a:gd name="connsiteY0" fmla="*/ 0 h 360004"/>
                  <a:gd name="connsiteX1" fmla="*/ 797758 w 976629"/>
                  <a:gd name="connsiteY1" fmla="*/ 0 h 360004"/>
                  <a:gd name="connsiteX2" fmla="*/ 976629 w 976629"/>
                  <a:gd name="connsiteY2" fmla="*/ 177173 h 360004"/>
                  <a:gd name="connsiteX3" fmla="*/ 797758 w 976629"/>
                  <a:gd name="connsiteY3" fmla="*/ 360004 h 360004"/>
                  <a:gd name="connsiteX4" fmla="*/ 167751 w 976629"/>
                  <a:gd name="connsiteY4" fmla="*/ 360004 h 360004"/>
                  <a:gd name="connsiteX5" fmla="*/ 86 w 976629"/>
                  <a:gd name="connsiteY5" fmla="*/ 174214 h 360004"/>
                  <a:gd name="connsiteX6" fmla="*/ 167751 w 976629"/>
                  <a:gd name="connsiteY6" fmla="*/ 0 h 360004"/>
                  <a:gd name="connsiteX0" fmla="*/ 230789 w 1039667"/>
                  <a:gd name="connsiteY0" fmla="*/ 0 h 360004"/>
                  <a:gd name="connsiteX1" fmla="*/ 860796 w 1039667"/>
                  <a:gd name="connsiteY1" fmla="*/ 0 h 360004"/>
                  <a:gd name="connsiteX2" fmla="*/ 1039667 w 1039667"/>
                  <a:gd name="connsiteY2" fmla="*/ 177173 h 360004"/>
                  <a:gd name="connsiteX3" fmla="*/ 860796 w 1039667"/>
                  <a:gd name="connsiteY3" fmla="*/ 360004 h 360004"/>
                  <a:gd name="connsiteX4" fmla="*/ 230789 w 1039667"/>
                  <a:gd name="connsiteY4" fmla="*/ 360004 h 360004"/>
                  <a:gd name="connsiteX5" fmla="*/ 51 w 1039667"/>
                  <a:gd name="connsiteY5" fmla="*/ 171833 h 360004"/>
                  <a:gd name="connsiteX6" fmla="*/ 230789 w 1039667"/>
                  <a:gd name="connsiteY6" fmla="*/ 0 h 360004"/>
                  <a:gd name="connsiteX0" fmla="*/ 230789 w 1106059"/>
                  <a:gd name="connsiteY0" fmla="*/ 0 h 360004"/>
                  <a:gd name="connsiteX1" fmla="*/ 860796 w 1106059"/>
                  <a:gd name="connsiteY1" fmla="*/ 0 h 360004"/>
                  <a:gd name="connsiteX2" fmla="*/ 1106059 w 1106059"/>
                  <a:gd name="connsiteY2" fmla="*/ 179554 h 360004"/>
                  <a:gd name="connsiteX3" fmla="*/ 860796 w 1106059"/>
                  <a:gd name="connsiteY3" fmla="*/ 360004 h 360004"/>
                  <a:gd name="connsiteX4" fmla="*/ 230789 w 1106059"/>
                  <a:gd name="connsiteY4" fmla="*/ 360004 h 360004"/>
                  <a:gd name="connsiteX5" fmla="*/ 51 w 1106059"/>
                  <a:gd name="connsiteY5" fmla="*/ 171833 h 360004"/>
                  <a:gd name="connsiteX6" fmla="*/ 230789 w 1106059"/>
                  <a:gd name="connsiteY6" fmla="*/ 0 h 360004"/>
                  <a:gd name="connsiteX0" fmla="*/ 230800 w 1106070"/>
                  <a:gd name="connsiteY0" fmla="*/ 0 h 360004"/>
                  <a:gd name="connsiteX1" fmla="*/ 860807 w 1106070"/>
                  <a:gd name="connsiteY1" fmla="*/ 0 h 360004"/>
                  <a:gd name="connsiteX2" fmla="*/ 1106070 w 1106070"/>
                  <a:gd name="connsiteY2" fmla="*/ 179554 h 360004"/>
                  <a:gd name="connsiteX3" fmla="*/ 860807 w 1106070"/>
                  <a:gd name="connsiteY3" fmla="*/ 360004 h 360004"/>
                  <a:gd name="connsiteX4" fmla="*/ 230800 w 1106070"/>
                  <a:gd name="connsiteY4" fmla="*/ 360004 h 360004"/>
                  <a:gd name="connsiteX5" fmla="*/ 62 w 1106070"/>
                  <a:gd name="connsiteY5" fmla="*/ 171833 h 360004"/>
                  <a:gd name="connsiteX6" fmla="*/ 230800 w 1106070"/>
                  <a:gd name="connsiteY6" fmla="*/ 0 h 360004"/>
                  <a:gd name="connsiteX0" fmla="*/ 230800 w 1106070"/>
                  <a:gd name="connsiteY0" fmla="*/ 0 h 360004"/>
                  <a:gd name="connsiteX1" fmla="*/ 860807 w 1106070"/>
                  <a:gd name="connsiteY1" fmla="*/ 0 h 360004"/>
                  <a:gd name="connsiteX2" fmla="*/ 1106070 w 1106070"/>
                  <a:gd name="connsiteY2" fmla="*/ 179554 h 360004"/>
                  <a:gd name="connsiteX3" fmla="*/ 860807 w 1106070"/>
                  <a:gd name="connsiteY3" fmla="*/ 360004 h 360004"/>
                  <a:gd name="connsiteX4" fmla="*/ 230800 w 1106070"/>
                  <a:gd name="connsiteY4" fmla="*/ 360004 h 360004"/>
                  <a:gd name="connsiteX5" fmla="*/ 62 w 1106070"/>
                  <a:gd name="connsiteY5" fmla="*/ 171833 h 360004"/>
                  <a:gd name="connsiteX6" fmla="*/ 230800 w 1106070"/>
                  <a:gd name="connsiteY6" fmla="*/ 0 h 360004"/>
                  <a:gd name="connsiteX0" fmla="*/ 230813 w 1106083"/>
                  <a:gd name="connsiteY0" fmla="*/ 0 h 360004"/>
                  <a:gd name="connsiteX1" fmla="*/ 860820 w 1106083"/>
                  <a:gd name="connsiteY1" fmla="*/ 0 h 360004"/>
                  <a:gd name="connsiteX2" fmla="*/ 1106083 w 1106083"/>
                  <a:gd name="connsiteY2" fmla="*/ 179554 h 360004"/>
                  <a:gd name="connsiteX3" fmla="*/ 860820 w 1106083"/>
                  <a:gd name="connsiteY3" fmla="*/ 360004 h 360004"/>
                  <a:gd name="connsiteX4" fmla="*/ 230813 w 1106083"/>
                  <a:gd name="connsiteY4" fmla="*/ 360004 h 360004"/>
                  <a:gd name="connsiteX5" fmla="*/ 75 w 1106083"/>
                  <a:gd name="connsiteY5" fmla="*/ 171833 h 360004"/>
                  <a:gd name="connsiteX6" fmla="*/ 230813 w 1106083"/>
                  <a:gd name="connsiteY6" fmla="*/ 0 h 360004"/>
                  <a:gd name="connsiteX0" fmla="*/ 250717 w 1125987"/>
                  <a:gd name="connsiteY0" fmla="*/ 0 h 360004"/>
                  <a:gd name="connsiteX1" fmla="*/ 880724 w 1125987"/>
                  <a:gd name="connsiteY1" fmla="*/ 0 h 360004"/>
                  <a:gd name="connsiteX2" fmla="*/ 1125987 w 1125987"/>
                  <a:gd name="connsiteY2" fmla="*/ 179554 h 360004"/>
                  <a:gd name="connsiteX3" fmla="*/ 880724 w 1125987"/>
                  <a:gd name="connsiteY3" fmla="*/ 360004 h 360004"/>
                  <a:gd name="connsiteX4" fmla="*/ 250717 w 1125987"/>
                  <a:gd name="connsiteY4" fmla="*/ 360004 h 360004"/>
                  <a:gd name="connsiteX5" fmla="*/ 62 w 1125987"/>
                  <a:gd name="connsiteY5" fmla="*/ 171833 h 360004"/>
                  <a:gd name="connsiteX6" fmla="*/ 250717 w 1125987"/>
                  <a:gd name="connsiteY6" fmla="*/ 0 h 360004"/>
                  <a:gd name="connsiteX0" fmla="*/ 250718 w 1125988"/>
                  <a:gd name="connsiteY0" fmla="*/ 0 h 360004"/>
                  <a:gd name="connsiteX1" fmla="*/ 880725 w 1125988"/>
                  <a:gd name="connsiteY1" fmla="*/ 0 h 360004"/>
                  <a:gd name="connsiteX2" fmla="*/ 1125988 w 1125988"/>
                  <a:gd name="connsiteY2" fmla="*/ 179554 h 360004"/>
                  <a:gd name="connsiteX3" fmla="*/ 880725 w 1125988"/>
                  <a:gd name="connsiteY3" fmla="*/ 360004 h 360004"/>
                  <a:gd name="connsiteX4" fmla="*/ 250718 w 1125988"/>
                  <a:gd name="connsiteY4" fmla="*/ 360004 h 360004"/>
                  <a:gd name="connsiteX5" fmla="*/ 63 w 1125988"/>
                  <a:gd name="connsiteY5" fmla="*/ 171833 h 360004"/>
                  <a:gd name="connsiteX6" fmla="*/ 250718 w 1125988"/>
                  <a:gd name="connsiteY6" fmla="*/ 0 h 360004"/>
                  <a:gd name="connsiteX0" fmla="*/ 250705 w 1125975"/>
                  <a:gd name="connsiteY0" fmla="*/ 0 h 360004"/>
                  <a:gd name="connsiteX1" fmla="*/ 880712 w 1125975"/>
                  <a:gd name="connsiteY1" fmla="*/ 0 h 360004"/>
                  <a:gd name="connsiteX2" fmla="*/ 1125975 w 1125975"/>
                  <a:gd name="connsiteY2" fmla="*/ 179554 h 360004"/>
                  <a:gd name="connsiteX3" fmla="*/ 880712 w 1125975"/>
                  <a:gd name="connsiteY3" fmla="*/ 360004 h 360004"/>
                  <a:gd name="connsiteX4" fmla="*/ 250705 w 1125975"/>
                  <a:gd name="connsiteY4" fmla="*/ 360004 h 360004"/>
                  <a:gd name="connsiteX5" fmla="*/ 50 w 1125975"/>
                  <a:gd name="connsiteY5" fmla="*/ 171833 h 360004"/>
                  <a:gd name="connsiteX6" fmla="*/ 250705 w 1125975"/>
                  <a:gd name="connsiteY6" fmla="*/ 0 h 360004"/>
                  <a:gd name="connsiteX0" fmla="*/ 250655 w 1125925"/>
                  <a:gd name="connsiteY0" fmla="*/ 0 h 360004"/>
                  <a:gd name="connsiteX1" fmla="*/ 880662 w 1125925"/>
                  <a:gd name="connsiteY1" fmla="*/ 0 h 360004"/>
                  <a:gd name="connsiteX2" fmla="*/ 1125925 w 1125925"/>
                  <a:gd name="connsiteY2" fmla="*/ 179554 h 360004"/>
                  <a:gd name="connsiteX3" fmla="*/ 880662 w 1125925"/>
                  <a:gd name="connsiteY3" fmla="*/ 360004 h 360004"/>
                  <a:gd name="connsiteX4" fmla="*/ 250655 w 1125925"/>
                  <a:gd name="connsiteY4" fmla="*/ 360004 h 360004"/>
                  <a:gd name="connsiteX5" fmla="*/ 0 w 1125925"/>
                  <a:gd name="connsiteY5" fmla="*/ 171833 h 360004"/>
                  <a:gd name="connsiteX6" fmla="*/ 250655 w 1125925"/>
                  <a:gd name="connsiteY6" fmla="*/ 0 h 360004"/>
                  <a:gd name="connsiteX0" fmla="*/ 250655 w 1125925"/>
                  <a:gd name="connsiteY0" fmla="*/ 0 h 360004"/>
                  <a:gd name="connsiteX1" fmla="*/ 880662 w 1125925"/>
                  <a:gd name="connsiteY1" fmla="*/ 0 h 360004"/>
                  <a:gd name="connsiteX2" fmla="*/ 1125925 w 1125925"/>
                  <a:gd name="connsiteY2" fmla="*/ 179554 h 360004"/>
                  <a:gd name="connsiteX3" fmla="*/ 880662 w 1125925"/>
                  <a:gd name="connsiteY3" fmla="*/ 360004 h 360004"/>
                  <a:gd name="connsiteX4" fmla="*/ 250655 w 1125925"/>
                  <a:gd name="connsiteY4" fmla="*/ 360004 h 360004"/>
                  <a:gd name="connsiteX5" fmla="*/ 0 w 1125925"/>
                  <a:gd name="connsiteY5" fmla="*/ 171833 h 360004"/>
                  <a:gd name="connsiteX6" fmla="*/ 250655 w 1125925"/>
                  <a:gd name="connsiteY6" fmla="*/ 0 h 360004"/>
                  <a:gd name="connsiteX0" fmla="*/ 250655 w 880662"/>
                  <a:gd name="connsiteY0" fmla="*/ 0 h 360004"/>
                  <a:gd name="connsiteX1" fmla="*/ 880662 w 880662"/>
                  <a:gd name="connsiteY1" fmla="*/ 0 h 360004"/>
                  <a:gd name="connsiteX2" fmla="*/ 880662 w 880662"/>
                  <a:gd name="connsiteY2" fmla="*/ 360004 h 360004"/>
                  <a:gd name="connsiteX3" fmla="*/ 250655 w 880662"/>
                  <a:gd name="connsiteY3" fmla="*/ 360004 h 360004"/>
                  <a:gd name="connsiteX4" fmla="*/ 0 w 880662"/>
                  <a:gd name="connsiteY4" fmla="*/ 171833 h 360004"/>
                  <a:gd name="connsiteX5" fmla="*/ 250655 w 880662"/>
                  <a:gd name="connsiteY5" fmla="*/ 0 h 360004"/>
                  <a:gd name="connsiteX0" fmla="*/ 880662 w 1008135"/>
                  <a:gd name="connsiteY0" fmla="*/ 360004 h 360004"/>
                  <a:gd name="connsiteX1" fmla="*/ 250655 w 1008135"/>
                  <a:gd name="connsiteY1" fmla="*/ 360004 h 360004"/>
                  <a:gd name="connsiteX2" fmla="*/ 0 w 1008135"/>
                  <a:gd name="connsiteY2" fmla="*/ 171833 h 360004"/>
                  <a:gd name="connsiteX3" fmla="*/ 250655 w 1008135"/>
                  <a:gd name="connsiteY3" fmla="*/ 0 h 360004"/>
                  <a:gd name="connsiteX4" fmla="*/ 1008135 w 1008135"/>
                  <a:gd name="connsiteY4" fmla="*/ 91440 h 360004"/>
                  <a:gd name="connsiteX0" fmla="*/ 880662 w 901907"/>
                  <a:gd name="connsiteY0" fmla="*/ 360004 h 360004"/>
                  <a:gd name="connsiteX1" fmla="*/ 250655 w 901907"/>
                  <a:gd name="connsiteY1" fmla="*/ 360004 h 360004"/>
                  <a:gd name="connsiteX2" fmla="*/ 0 w 901907"/>
                  <a:gd name="connsiteY2" fmla="*/ 171833 h 360004"/>
                  <a:gd name="connsiteX3" fmla="*/ 250655 w 901907"/>
                  <a:gd name="connsiteY3" fmla="*/ 0 h 360004"/>
                  <a:gd name="connsiteX4" fmla="*/ 901907 w 901907"/>
                  <a:gd name="connsiteY4" fmla="*/ 7620 h 360004"/>
                  <a:gd name="connsiteX0" fmla="*/ 880662 w 880661"/>
                  <a:gd name="connsiteY0" fmla="*/ 497164 h 497164"/>
                  <a:gd name="connsiteX1" fmla="*/ 250655 w 880661"/>
                  <a:gd name="connsiteY1" fmla="*/ 497164 h 497164"/>
                  <a:gd name="connsiteX2" fmla="*/ 0 w 880661"/>
                  <a:gd name="connsiteY2" fmla="*/ 308993 h 497164"/>
                  <a:gd name="connsiteX3" fmla="*/ 250655 w 880661"/>
                  <a:gd name="connsiteY3" fmla="*/ 137160 h 497164"/>
                  <a:gd name="connsiteX4" fmla="*/ 657583 w 880661"/>
                  <a:gd name="connsiteY4" fmla="*/ 0 h 497164"/>
                  <a:gd name="connsiteX0" fmla="*/ 880662 w 891284"/>
                  <a:gd name="connsiteY0" fmla="*/ 360004 h 360004"/>
                  <a:gd name="connsiteX1" fmla="*/ 250655 w 891284"/>
                  <a:gd name="connsiteY1" fmla="*/ 360004 h 360004"/>
                  <a:gd name="connsiteX2" fmla="*/ 0 w 891284"/>
                  <a:gd name="connsiteY2" fmla="*/ 171833 h 360004"/>
                  <a:gd name="connsiteX3" fmla="*/ 250655 w 891284"/>
                  <a:gd name="connsiteY3" fmla="*/ 0 h 360004"/>
                  <a:gd name="connsiteX4" fmla="*/ 891284 w 891284"/>
                  <a:gd name="connsiteY4" fmla="*/ 0 h 360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1284" h="360004">
                    <a:moveTo>
                      <a:pt x="880662" y="360004"/>
                    </a:moveTo>
                    <a:lnTo>
                      <a:pt x="250655" y="360004"/>
                    </a:lnTo>
                    <a:cubicBezTo>
                      <a:pt x="152616" y="354878"/>
                      <a:pt x="2264" y="299582"/>
                      <a:pt x="0" y="171833"/>
                    </a:cubicBezTo>
                    <a:cubicBezTo>
                      <a:pt x="3343" y="47365"/>
                      <a:pt x="154493" y="2424"/>
                      <a:pt x="250655" y="0"/>
                    </a:cubicBezTo>
                    <a:lnTo>
                      <a:pt x="891284" y="0"/>
                    </a:lnTo>
                  </a:path>
                </a:pathLst>
              </a:cu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21" name="Straight Connector 42"/>
              <p:cNvCxnSpPr/>
              <p:nvPr/>
            </p:nvCxnSpPr>
            <p:spPr>
              <a:xfrm flipV="1">
                <a:off x="3750676" y="5555493"/>
                <a:ext cx="0" cy="45934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Rectangle 80"/>
            <p:cNvSpPr/>
            <p:nvPr/>
          </p:nvSpPr>
          <p:spPr>
            <a:xfrm>
              <a:off x="3244635" y="6187953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2" name="Group 54"/>
          <p:cNvGrpSpPr/>
          <p:nvPr/>
        </p:nvGrpSpPr>
        <p:grpSpPr>
          <a:xfrm>
            <a:off x="965943" y="3370503"/>
            <a:ext cx="900010" cy="539852"/>
            <a:chOff x="875941" y="4540516"/>
            <a:chExt cx="900010" cy="539852"/>
          </a:xfrm>
        </p:grpSpPr>
        <p:sp>
          <p:nvSpPr>
            <p:cNvPr id="23" name="Rectangle 44"/>
            <p:cNvSpPr/>
            <p:nvPr/>
          </p:nvSpPr>
          <p:spPr>
            <a:xfrm>
              <a:off x="875941" y="4540516"/>
              <a:ext cx="900010" cy="539852"/>
            </a:xfrm>
            <a:prstGeom prst="rect">
              <a:avLst/>
            </a:prstGeom>
            <a:solidFill>
              <a:srgbClr val="80FEFF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Connector 45"/>
            <p:cNvCxnSpPr/>
            <p:nvPr/>
          </p:nvCxnSpPr>
          <p:spPr>
            <a:xfrm flipV="1">
              <a:off x="875941" y="4550451"/>
              <a:ext cx="900010" cy="529917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80"/>
            <p:cNvSpPr/>
            <p:nvPr/>
          </p:nvSpPr>
          <p:spPr>
            <a:xfrm>
              <a:off x="1100943" y="4728750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Oval 47"/>
            <p:cNvSpPr/>
            <p:nvPr/>
          </p:nvSpPr>
          <p:spPr>
            <a:xfrm>
              <a:off x="1181379" y="4949073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49"/>
            <p:cNvSpPr/>
            <p:nvPr/>
          </p:nvSpPr>
          <p:spPr>
            <a:xfrm>
              <a:off x="1292194" y="4949073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50"/>
            <p:cNvSpPr/>
            <p:nvPr/>
          </p:nvSpPr>
          <p:spPr>
            <a:xfrm>
              <a:off x="1404290" y="4952226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kstvak 28"/>
          <p:cNvSpPr txBox="1"/>
          <p:nvPr/>
        </p:nvSpPr>
        <p:spPr>
          <a:xfrm>
            <a:off x="3921586" y="2888994"/>
            <a:ext cx="374394" cy="360004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accent1"/>
                </a:solidFill>
              </a:rPr>
              <a:t>B</a:t>
            </a:r>
          </a:p>
        </p:txBody>
      </p:sp>
      <p:sp>
        <p:nvSpPr>
          <p:cNvPr id="30" name="Tekstvak 29"/>
          <p:cNvSpPr txBox="1"/>
          <p:nvPr/>
        </p:nvSpPr>
        <p:spPr>
          <a:xfrm>
            <a:off x="3741584" y="5049018"/>
            <a:ext cx="374394" cy="360004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accent1"/>
                </a:solidFill>
              </a:rPr>
              <a:t>C</a:t>
            </a:r>
          </a:p>
        </p:txBody>
      </p:sp>
      <p:sp>
        <p:nvSpPr>
          <p:cNvPr id="31" name="Tekstvak 30"/>
          <p:cNvSpPr txBox="1"/>
          <p:nvPr/>
        </p:nvSpPr>
        <p:spPr>
          <a:xfrm>
            <a:off x="6366003" y="4311889"/>
            <a:ext cx="374394" cy="360004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accent1"/>
                </a:solidFill>
              </a:rPr>
              <a:t>D</a:t>
            </a:r>
          </a:p>
        </p:txBody>
      </p:sp>
      <p:sp>
        <p:nvSpPr>
          <p:cNvPr id="32" name="Rechthoek 31"/>
          <p:cNvSpPr/>
          <p:nvPr/>
        </p:nvSpPr>
        <p:spPr>
          <a:xfrm>
            <a:off x="7716018" y="2888994"/>
            <a:ext cx="3870043" cy="2340026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>
                <a:solidFill>
                  <a:schemeClr val="bg1"/>
                </a:solidFill>
              </a:rPr>
              <a:t>An </a:t>
            </a:r>
            <a:r>
              <a:rPr lang="nl-BE" b="1" dirty="0" err="1">
                <a:solidFill>
                  <a:schemeClr val="bg1"/>
                </a:solidFill>
              </a:rPr>
              <a:t>Reject</a:t>
            </a:r>
            <a:r>
              <a:rPr lang="nl-BE" b="1" dirty="0">
                <a:solidFill>
                  <a:schemeClr val="bg1"/>
                </a:solidFill>
              </a:rPr>
              <a:t> Zone </a:t>
            </a:r>
            <a:r>
              <a:rPr lang="nl-BE" dirty="0" err="1">
                <a:solidFill>
                  <a:schemeClr val="bg1"/>
                </a:solidFill>
              </a:rPr>
              <a:t>can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be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defined</a:t>
            </a:r>
            <a:r>
              <a:rPr lang="nl-BE" dirty="0">
                <a:solidFill>
                  <a:schemeClr val="bg1"/>
                </a:solidFill>
              </a:rPr>
              <a:t>. </a:t>
            </a:r>
            <a:r>
              <a:rPr lang="nl-BE" dirty="0" err="1">
                <a:solidFill>
                  <a:schemeClr val="bg1"/>
                </a:solidFill>
              </a:rPr>
              <a:t>This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can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be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any</a:t>
            </a:r>
            <a:r>
              <a:rPr lang="nl-BE" dirty="0">
                <a:solidFill>
                  <a:schemeClr val="bg1"/>
                </a:solidFill>
              </a:rPr>
              <a:t> Zone </a:t>
            </a:r>
            <a:r>
              <a:rPr lang="nl-BE" b="1" dirty="0" err="1">
                <a:solidFill>
                  <a:schemeClr val="bg1"/>
                </a:solidFill>
              </a:rPr>
              <a:t>derived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from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the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b="1" dirty="0">
                <a:solidFill>
                  <a:schemeClr val="bg1"/>
                </a:solidFill>
              </a:rPr>
              <a:t>ZONE class</a:t>
            </a:r>
            <a:r>
              <a:rPr lang="nl-BE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>
                <a:solidFill>
                  <a:schemeClr val="bg1"/>
                </a:solidFill>
              </a:rPr>
              <a:t>The </a:t>
            </a:r>
            <a:r>
              <a:rPr lang="nl-BE" dirty="0" err="1">
                <a:solidFill>
                  <a:schemeClr val="bg1"/>
                </a:solidFill>
              </a:rPr>
              <a:t>Reject</a:t>
            </a:r>
            <a:r>
              <a:rPr lang="nl-BE" dirty="0">
                <a:solidFill>
                  <a:schemeClr val="bg1"/>
                </a:solidFill>
              </a:rPr>
              <a:t> Zone </a:t>
            </a:r>
            <a:r>
              <a:rPr lang="nl-BE" b="1" dirty="0" err="1">
                <a:solidFill>
                  <a:schemeClr val="bg1"/>
                </a:solidFill>
              </a:rPr>
              <a:t>limits</a:t>
            </a:r>
            <a:r>
              <a:rPr lang="nl-BE" b="1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the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detected</a:t>
            </a:r>
            <a:r>
              <a:rPr lang="nl-BE" dirty="0">
                <a:solidFill>
                  <a:schemeClr val="bg1"/>
                </a:solidFill>
              </a:rPr>
              <a:t> units </a:t>
            </a:r>
            <a:r>
              <a:rPr lang="nl-BE" b="1" dirty="0" err="1">
                <a:solidFill>
                  <a:schemeClr val="bg1"/>
                </a:solidFill>
              </a:rPr>
              <a:t>outside</a:t>
            </a:r>
            <a:r>
              <a:rPr lang="nl-BE" b="1" dirty="0">
                <a:solidFill>
                  <a:schemeClr val="bg1"/>
                </a:solidFill>
              </a:rPr>
              <a:t> of </a:t>
            </a:r>
            <a:r>
              <a:rPr lang="nl-BE" b="1" dirty="0" err="1">
                <a:solidFill>
                  <a:schemeClr val="bg1"/>
                </a:solidFill>
              </a:rPr>
              <a:t>the</a:t>
            </a:r>
            <a:r>
              <a:rPr lang="nl-BE" b="1" dirty="0">
                <a:solidFill>
                  <a:schemeClr val="bg1"/>
                </a:solidFill>
              </a:rPr>
              <a:t> Zone</a:t>
            </a:r>
            <a:r>
              <a:rPr lang="nl-BE" dirty="0">
                <a:solidFill>
                  <a:schemeClr val="bg1"/>
                </a:solidFill>
              </a:rPr>
              <a:t>. </a:t>
            </a:r>
          </a:p>
          <a:p>
            <a:endParaRPr lang="nl-BE" dirty="0">
              <a:solidFill>
                <a:schemeClr val="bg1"/>
              </a:solidFill>
            </a:endParaRPr>
          </a:p>
          <a:p>
            <a:r>
              <a:rPr lang="nl-BE" dirty="0">
                <a:solidFill>
                  <a:schemeClr val="bg1"/>
                </a:solidFill>
              </a:rPr>
              <a:t>In </a:t>
            </a:r>
            <a:r>
              <a:rPr lang="nl-BE" dirty="0" err="1">
                <a:solidFill>
                  <a:schemeClr val="bg1"/>
                </a:solidFill>
              </a:rPr>
              <a:t>this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example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only</a:t>
            </a:r>
            <a:r>
              <a:rPr lang="nl-BE" dirty="0">
                <a:solidFill>
                  <a:schemeClr val="bg1"/>
                </a:solidFill>
              </a:rPr>
              <a:t> unit </a:t>
            </a:r>
            <a:r>
              <a:rPr lang="nl-BE" b="1" dirty="0">
                <a:solidFill>
                  <a:schemeClr val="bg1"/>
                </a:solidFill>
              </a:rPr>
              <a:t>B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and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b="1" dirty="0">
                <a:solidFill>
                  <a:schemeClr val="bg1"/>
                </a:solidFill>
              </a:rPr>
              <a:t>C </a:t>
            </a:r>
            <a:r>
              <a:rPr lang="nl-BE" dirty="0" err="1">
                <a:solidFill>
                  <a:schemeClr val="bg1"/>
                </a:solidFill>
              </a:rPr>
              <a:t>would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be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reported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by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the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b="1" dirty="0" err="1">
                <a:solidFill>
                  <a:schemeClr val="bg1"/>
                </a:solidFill>
              </a:rPr>
              <a:t>Recce</a:t>
            </a:r>
            <a:r>
              <a:rPr lang="nl-BE" dirty="0">
                <a:solidFill>
                  <a:schemeClr val="bg1"/>
                </a:solidFill>
              </a:rPr>
              <a:t>.</a:t>
            </a:r>
          </a:p>
          <a:p>
            <a:endParaRPr lang="nl-BE" dirty="0">
              <a:solidFill>
                <a:schemeClr val="bg1"/>
              </a:solidFill>
            </a:endParaRPr>
          </a:p>
        </p:txBody>
      </p:sp>
      <p:sp>
        <p:nvSpPr>
          <p:cNvPr id="34" name="Tekstvak 33"/>
          <p:cNvSpPr txBox="1"/>
          <p:nvPr/>
        </p:nvSpPr>
        <p:spPr>
          <a:xfrm>
            <a:off x="6096000" y="2528990"/>
            <a:ext cx="1530017" cy="360004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nl-BE" b="1" dirty="0" err="1">
                <a:solidFill>
                  <a:schemeClr val="bg1"/>
                </a:solidFill>
              </a:rPr>
              <a:t>Reject</a:t>
            </a:r>
            <a:r>
              <a:rPr lang="nl-BE" b="1" dirty="0">
                <a:solidFill>
                  <a:schemeClr val="bg1"/>
                </a:solidFill>
              </a:rPr>
              <a:t> Zone</a:t>
            </a:r>
          </a:p>
        </p:txBody>
      </p:sp>
    </p:spTree>
    <p:extLst>
      <p:ext uri="{BB962C8B-B14F-4D97-AF65-F5344CB8AC3E}">
        <p14:creationId xmlns:p14="http://schemas.microsoft.com/office/powerpoint/2010/main" val="6303034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estreept">
  <a:themeElements>
    <a:clrScheme name="DCS">
      <a:dk1>
        <a:srgbClr val="2C2C2C"/>
      </a:dk1>
      <a:lt1>
        <a:srgbClr val="FFFFFF"/>
      </a:lt1>
      <a:dk2>
        <a:srgbClr val="3FA8FF"/>
      </a:dk2>
      <a:lt2>
        <a:srgbClr val="F2F2F2"/>
      </a:lt2>
      <a:accent1>
        <a:srgbClr val="004274"/>
      </a:accent1>
      <a:accent2>
        <a:srgbClr val="B00000"/>
      </a:accent2>
      <a:accent3>
        <a:srgbClr val="1299FF"/>
      </a:accent3>
      <a:accent4>
        <a:srgbClr val="FF4747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0">
              <a:schemeClr val="tx1">
                <a:alpha val="20000"/>
              </a:schemeClr>
            </a:gs>
            <a:gs pos="100000">
              <a:srgbClr val="FFFFFF"/>
            </a:gs>
            <a:gs pos="34000">
              <a:schemeClr val="tx1">
                <a:alpha val="35000"/>
              </a:schemeClr>
            </a:gs>
            <a:gs pos="100000">
              <a:schemeClr val="tx1"/>
            </a:gs>
          </a:gsLst>
          <a:lin ang="16200000" scaled="1"/>
          <a:tileRect/>
        </a:gradFill>
        <a:ln w="19050">
          <a:solidFill>
            <a:schemeClr val="accent1"/>
          </a:solidFill>
        </a:ln>
      </a:spPr>
      <a:bodyPr rtlCol="0" anchor="t"/>
      <a:lstStyle>
        <a:defPPr algn="ctr">
          <a:defRPr sz="2000" b="1" dirty="0">
            <a:solidFill>
              <a:schemeClr val="accent1"/>
            </a:solidFill>
          </a:defRPr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  <a:lnDef>
      <a:spPr>
        <a:ln w="28575">
          <a:headEnd w="lg" len="lg"/>
          <a:tailEnd type="triangl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28575"/>
      </a:spPr>
      <a:bodyPr wrap="square" rtlCol="0">
        <a:noAutofit/>
      </a:bodyPr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txDef>
  </a:objectDefaults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TM03090430[[fn=Aaneengesloten]]</Template>
  <TotalTime>11179</TotalTime>
  <Words>870</Words>
  <Application>Microsoft Office PowerPoint</Application>
  <PresentationFormat>Breedbeeld</PresentationFormat>
  <Paragraphs>246</Paragraphs>
  <Slides>26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26</vt:i4>
      </vt:variant>
    </vt:vector>
  </HeadingPairs>
  <TitlesOfParts>
    <vt:vector size="30" baseType="lpstr">
      <vt:lpstr>Arial</vt:lpstr>
      <vt:lpstr>Corbel</vt:lpstr>
      <vt:lpstr>Wingdings</vt:lpstr>
      <vt:lpstr>Gestreept</vt:lpstr>
      <vt:lpstr>moose for dcs world detection</vt:lpstr>
      <vt:lpstr>DETECTION classes in short</vt:lpstr>
      <vt:lpstr>explanation of symbols used</vt:lpstr>
      <vt:lpstr>DETECTION methods</vt:lpstr>
      <vt:lpstr>detection options – methods</vt:lpstr>
      <vt:lpstr>DETECTION options</vt:lpstr>
      <vt:lpstr>detection options – accept range</vt:lpstr>
      <vt:lpstr>detection options – accept zone(s)</vt:lpstr>
      <vt:lpstr>detection options – reject zone(s)</vt:lpstr>
      <vt:lpstr>moose for dcs world detection_UNITS</vt:lpstr>
      <vt:lpstr>DETECTION_UNITS</vt:lpstr>
      <vt:lpstr>moose for dcs world detection_TYPES</vt:lpstr>
      <vt:lpstr>DETECTION_TYPES</vt:lpstr>
      <vt:lpstr>moose for dcs world detection_AREAS</vt:lpstr>
      <vt:lpstr>DETECTION_AREAS</vt:lpstr>
      <vt:lpstr>Detection ruN #1 – Initial detection</vt:lpstr>
      <vt:lpstr>detection run #2 - unit moves and remains in set</vt:lpstr>
      <vt:lpstr>detection run #3 - new detected unit and part of an existing set</vt:lpstr>
      <vt:lpstr>detection run #4 - unit becomes undetected</vt:lpstr>
      <vt:lpstr>detection run #5 – area unit becomes undetected</vt:lpstr>
      <vt:lpstr>detection run #6 - new unit is detected outside of existing zone</vt:lpstr>
      <vt:lpstr>detection run #7 - unit is moving into other detected zone</vt:lpstr>
      <vt:lpstr>detection run #8 - leader unit is movIng into other detected zone</vt:lpstr>
      <vt:lpstr>DETECTION probabilities</vt:lpstr>
      <vt:lpstr>detection probabilities – distance</vt:lpstr>
      <vt:lpstr>detection probabilities – angle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Dcs world mission Development with moose</dc:title>
  <dc:creator>Sven Van de Velde</dc:creator>
  <cp:lastModifiedBy>Sven Van de Velde</cp:lastModifiedBy>
  <cp:revision>467</cp:revision>
  <dcterms:created xsi:type="dcterms:W3CDTF">2016-04-14T07:37:30Z</dcterms:created>
  <dcterms:modified xsi:type="dcterms:W3CDTF">2017-03-11T07:23:28Z</dcterms:modified>
</cp:coreProperties>
</file>