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64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99FF"/>
    <a:srgbClr val="66CCFF"/>
    <a:srgbClr val="EFF8FF"/>
    <a:srgbClr val="003366"/>
    <a:srgbClr val="0099FF"/>
    <a:srgbClr val="FF9999"/>
    <a:srgbClr val="FFFFFF"/>
    <a:srgbClr val="1F1F1F"/>
    <a:srgbClr val="AB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05" autoAdjust="0"/>
    <p:restoredTop sz="96370" autoAdjust="0"/>
  </p:normalViewPr>
  <p:slideViewPr>
    <p:cSldViewPr>
      <p:cViewPr>
        <p:scale>
          <a:sx n="90" d="100"/>
          <a:sy n="90" d="100"/>
        </p:scale>
        <p:origin x="1566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90001" cy="90001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Rechthoek 8"/>
          <p:cNvSpPr/>
          <p:nvPr userDrawn="1"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dirty="0"/>
              <a:t>https://upload.wikimedia.org/wikipedia/commons/7/7e/Moroccan_F-5_jet.jpg</a:t>
            </a: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 rotWithShape="1">
          <a:blip r:embed="rId2"/>
          <a:srcRect t="20814" b="46628"/>
          <a:stretch/>
        </p:blipFill>
        <p:spPr>
          <a:xfrm>
            <a:off x="0" y="3880883"/>
            <a:ext cx="12192000" cy="29771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rgbClr val="1299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5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0" y="1988984"/>
            <a:ext cx="12192000" cy="90001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0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4000" b="1" kern="1200" cap="all" baseline="0" dirty="0">
          <a:solidFill>
            <a:schemeClr val="tx1"/>
          </a:solidFill>
          <a:effectLst>
            <a:glow rad="63500">
              <a:schemeClr val="bg1">
                <a:alpha val="62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b="1" dirty="0">
                <a:solidFill>
                  <a:schemeClr val="accent1"/>
                </a:solidFill>
              </a:rPr>
              <a:t>ZONE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894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streept">
  <a:themeElements>
    <a:clrScheme name="DCS">
      <a:dk1>
        <a:srgbClr val="2C2C2C"/>
      </a:dk1>
      <a:lt1>
        <a:srgbClr val="FFFFFF"/>
      </a:lt1>
      <a:dk2>
        <a:srgbClr val="3FA8FF"/>
      </a:dk2>
      <a:lt2>
        <a:srgbClr val="F2F2F2"/>
      </a:lt2>
      <a:accent1>
        <a:srgbClr val="004274"/>
      </a:accent1>
      <a:accent2>
        <a:srgbClr val="B00000"/>
      </a:accent2>
      <a:accent3>
        <a:srgbClr val="1299FF"/>
      </a:accent3>
      <a:accent4>
        <a:srgbClr val="FF4747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tx1">
                <a:alpha val="20000"/>
              </a:schemeClr>
            </a:gs>
            <a:gs pos="100000">
              <a:srgbClr val="FFFFFF"/>
            </a:gs>
            <a:gs pos="34000">
              <a:schemeClr val="tx1">
                <a:alpha val="35000"/>
              </a:schemeClr>
            </a:gs>
            <a:gs pos="100000">
              <a:schemeClr val="tx1"/>
            </a:gs>
          </a:gsLst>
          <a:lin ang="16200000" scaled="1"/>
          <a:tileRect/>
        </a:gradFill>
        <a:ln w="19050">
          <a:solidFill>
            <a:schemeClr val="accent1"/>
          </a:solidFill>
        </a:ln>
      </a:spPr>
      <a:bodyPr rtlCol="0" anchor="t"/>
      <a:lstStyle>
        <a:defPPr algn="ctr">
          <a:defRPr sz="2000" b="1" dirty="0">
            <a:solidFill>
              <a:schemeClr val="accent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>
        <a:ln w="28575">
          <a:headEnd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28575"/>
      </a:spPr>
      <a:bodyPr wrap="square" rtlCol="0">
        <a:noAutofit/>
      </a:bodyPr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TM03090430[[fn=Aaneengesloten]]</Template>
  <TotalTime>10316</TotalTime>
  <Words>5</Words>
  <Application>Microsoft Office PowerPoint</Application>
  <PresentationFormat>Breedbeeld</PresentationFormat>
  <Paragraphs>2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4" baseType="lpstr">
      <vt:lpstr>Corbel</vt:lpstr>
      <vt:lpstr>Wingdings</vt:lpstr>
      <vt:lpstr>Gestreept</vt:lpstr>
      <vt:lpstr>moose for dcs world ZONE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Dcs world mission Development with moose</dc:title>
  <dc:creator>Sven Van de Velde</dc:creator>
  <cp:lastModifiedBy>Sven Van de Velde</cp:lastModifiedBy>
  <cp:revision>440</cp:revision>
  <dcterms:created xsi:type="dcterms:W3CDTF">2016-04-14T07:37:30Z</dcterms:created>
  <dcterms:modified xsi:type="dcterms:W3CDTF">2017-03-10T21:52:56Z</dcterms:modified>
</cp:coreProperties>
</file>