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125" d="100"/>
          <a:sy n="125" d="100"/>
        </p:scale>
        <p:origin x="21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t="32061" r="-56" b="25781"/>
          <a:stretch/>
        </p:blipFill>
        <p:spPr>
          <a:xfrm>
            <a:off x="-6843" y="3887812"/>
            <a:ext cx="12198843" cy="2970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>
                <a:solidFill>
                  <a:schemeClr val="accent1"/>
                </a:solidFill>
              </a:rPr>
              <a:t>Action account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11217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Action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475</cp:revision>
  <dcterms:created xsi:type="dcterms:W3CDTF">2016-04-14T07:37:30Z</dcterms:created>
  <dcterms:modified xsi:type="dcterms:W3CDTF">2017-03-19T13:21:49Z</dcterms:modified>
</cp:coreProperties>
</file>