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99FF"/>
    <a:srgbClr val="66CCFF"/>
    <a:srgbClr val="EFF8FF"/>
    <a:srgbClr val="003366"/>
    <a:srgbClr val="0099FF"/>
    <a:srgbClr val="FF9999"/>
    <a:srgbClr val="FFFFFF"/>
    <a:srgbClr val="1F1F1F"/>
    <a:srgbClr val="ABA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05" autoAdjust="0"/>
    <p:restoredTop sz="96370" autoAdjust="0"/>
  </p:normalViewPr>
  <p:slideViewPr>
    <p:cSldViewPr>
      <p:cViewPr>
        <p:scale>
          <a:sx n="90" d="100"/>
          <a:sy n="90" d="100"/>
        </p:scale>
        <p:origin x="984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chemeClr val="bg2"/>
                </a:solidFill>
              </a:defRPr>
            </a:lvl1pPr>
          </a:lstStyle>
          <a:p>
            <a:r>
              <a:rPr lang="nl-NL" dirty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sp>
        <p:nvSpPr>
          <p:cNvPr id="9" name="Rechthoek 8"/>
          <p:cNvSpPr/>
          <p:nvPr userDrawn="1"/>
        </p:nvSpPr>
        <p:spPr>
          <a:xfrm>
            <a:off x="3048000" y="31058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BE" dirty="0"/>
              <a:t>https://upload.wikimedia.org/wikipedia/commons/7/7e/Moroccan_F-5_jet.jpg</a:t>
            </a:r>
          </a:p>
        </p:txBody>
      </p:sp>
      <p:pic>
        <p:nvPicPr>
          <p:cNvPr id="11" name="Picture 2" descr="http://www.goodwp.com/images/201103/goodwp.com_16462.jpg"/>
          <p:cNvPicPr>
            <a:picLocks noChangeAspect="1" noChangeArrowheads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3879005"/>
            <a:ext cx="12192000" cy="2978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b="1" dirty="0">
                <a:solidFill>
                  <a:schemeClr val="tx1"/>
                </a:solidFill>
                <a:effectLst>
                  <a:glow rad="63500">
                    <a:schemeClr val="bg1">
                      <a:alpha val="62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nl-NL" dirty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rgbClr val="1299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>
              <a:defRPr lang="en-US" sz="54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Rechthoek 3"/>
          <p:cNvSpPr/>
          <p:nvPr userDrawn="1"/>
        </p:nvSpPr>
        <p:spPr>
          <a:xfrm>
            <a:off x="0" y="1988984"/>
            <a:ext cx="12192000" cy="90001"/>
          </a:xfrm>
          <a:prstGeom prst="rect">
            <a:avLst/>
          </a:prstGeom>
          <a:ln w="190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BE" sz="100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nl-NL" dirty="0"/>
              <a:t>Klik om de stijl te bewerken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alphaModFix amt="85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 dirty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lang="en-US" sz="4000" b="1" kern="1200" cap="all" baseline="0" dirty="0">
          <a:solidFill>
            <a:schemeClr val="tx1"/>
          </a:solidFill>
          <a:effectLst>
            <a:glow rad="63500">
              <a:schemeClr val="bg1">
                <a:alpha val="62000"/>
              </a:schemeClr>
            </a:glow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BE" b="1" dirty="0" err="1"/>
              <a:t>moose</a:t>
            </a:r>
            <a:r>
              <a:rPr lang="nl-BE" dirty="0"/>
              <a:t> </a:t>
            </a:r>
            <a:r>
              <a:rPr lang="nl-BE" sz="4800" dirty="0" err="1"/>
              <a:t>for</a:t>
            </a:r>
            <a:r>
              <a:rPr lang="nl-BE" dirty="0"/>
              <a:t> </a:t>
            </a:r>
            <a:r>
              <a:rPr lang="nl-BE" dirty="0" err="1"/>
              <a:t>dcs</a:t>
            </a:r>
            <a:r>
              <a:rPr lang="nl-BE" dirty="0"/>
              <a:t> </a:t>
            </a:r>
            <a:r>
              <a:rPr lang="nl-BE" dirty="0" err="1"/>
              <a:t>world</a:t>
            </a:r>
            <a:br>
              <a:rPr lang="nl-BE" dirty="0"/>
            </a:br>
            <a:r>
              <a:rPr lang="nl-BE" b="1" dirty="0">
                <a:solidFill>
                  <a:schemeClr val="accent1"/>
                </a:solidFill>
              </a:rPr>
              <a:t>setup guides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5359781"/>
            <a:ext cx="9144000" cy="130925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85000"/>
              </a:lnSpc>
              <a:spcBef>
                <a:spcPct val="0"/>
              </a:spcBef>
            </a:pPr>
            <a:r>
              <a:rPr lang="nl-BE" sz="4000" cap="all" dirty="0">
                <a:effectLst>
                  <a:glow rad="228600">
                    <a:schemeClr val="bg1">
                      <a:alpha val="76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56726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 err="1"/>
              <a:t>videos</a:t>
            </a:r>
            <a:r>
              <a:rPr lang="nl-BE" dirty="0"/>
              <a:t> </a:t>
            </a:r>
            <a:r>
              <a:rPr lang="nl-BE" dirty="0" err="1"/>
              <a:t>explaining</a:t>
            </a:r>
            <a:r>
              <a:rPr lang="nl-BE" dirty="0"/>
              <a:t> </a:t>
            </a:r>
            <a:r>
              <a:rPr lang="nl-BE" dirty="0" err="1"/>
              <a:t>how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setup </a:t>
            </a:r>
            <a:r>
              <a:rPr lang="nl-BE" dirty="0" err="1"/>
              <a:t>your</a:t>
            </a:r>
            <a:r>
              <a:rPr lang="nl-BE" dirty="0"/>
              <a:t> environment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42"/>
          <a:stretch/>
        </p:blipFill>
        <p:spPr>
          <a:xfrm>
            <a:off x="0" y="3870960"/>
            <a:ext cx="12192000" cy="2987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4647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"/>
          <a:stretch/>
        </p:blipFill>
        <p:spPr>
          <a:xfrm>
            <a:off x="335936" y="2078985"/>
            <a:ext cx="5670063" cy="2866395"/>
          </a:xfrm>
          <a:prstGeom prst="rect">
            <a:avLst/>
          </a:prstGeom>
          <a:blipFill dpi="0" rotWithShape="1">
            <a:blip r:embed="rId3">
              <a:alphaModFix amt="53000"/>
            </a:blip>
            <a:srcRect/>
            <a:tile tx="0" ty="0" sx="100000" sy="100000" flip="none" algn="tl"/>
          </a:blipFill>
          <a:ln>
            <a:noFill/>
          </a:ln>
        </p:spPr>
      </p:pic>
      <p:pic>
        <p:nvPicPr>
          <p:cNvPr id="11" name="Afbeelding 10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186001" y="2078986"/>
            <a:ext cx="5670063" cy="2880032"/>
          </a:xfrm>
          <a:prstGeom prst="rect">
            <a:avLst/>
          </a:prstGeom>
          <a:ln>
            <a:noFill/>
          </a:ln>
        </p:spPr>
      </p:pic>
      <p:sp>
        <p:nvSpPr>
          <p:cNvPr id="7" name="Rechthoek 6"/>
          <p:cNvSpPr/>
          <p:nvPr/>
        </p:nvSpPr>
        <p:spPr>
          <a:xfrm>
            <a:off x="335936" y="2078986"/>
            <a:ext cx="5670063" cy="2880032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20000"/>
                </a:schemeClr>
              </a:gs>
              <a:gs pos="100000">
                <a:srgbClr val="FFFFFF"/>
              </a:gs>
              <a:gs pos="29000">
                <a:schemeClr val="tx1">
                  <a:alpha val="6000"/>
                </a:schemeClr>
              </a:gs>
              <a:gs pos="100000">
                <a:schemeClr val="tx1"/>
              </a:gs>
            </a:gsLst>
            <a:lin ang="16200000" scaled="1"/>
            <a:tileRect/>
          </a:gra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nl-BE" sz="2000" b="1" dirty="0">
                <a:solidFill>
                  <a:schemeClr val="accent1"/>
                </a:solidFill>
              </a:rPr>
              <a:t>ECLIPSE ENVIRONMENT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335937" y="284176"/>
            <a:ext cx="6120068" cy="1508760"/>
          </a:xfrm>
        </p:spPr>
        <p:txBody>
          <a:bodyPr>
            <a:normAutofit fontScale="90000"/>
          </a:bodyPr>
          <a:lstStyle/>
          <a:p>
            <a:r>
              <a:rPr lang="nl-BE" dirty="0" err="1"/>
              <a:t>various</a:t>
            </a:r>
            <a:r>
              <a:rPr lang="nl-BE" dirty="0"/>
              <a:t> tools augment  </a:t>
            </a:r>
            <a:r>
              <a:rPr lang="nl-BE" dirty="0" err="1"/>
              <a:t>the</a:t>
            </a:r>
            <a:r>
              <a:rPr lang="nl-BE" dirty="0"/>
              <a:t> mission design </a:t>
            </a:r>
            <a:r>
              <a:rPr lang="nl-BE" dirty="0" err="1"/>
              <a:t>experience</a:t>
            </a:r>
            <a:endParaRPr lang="nl-BE" dirty="0"/>
          </a:p>
        </p:txBody>
      </p:sp>
      <p:sp>
        <p:nvSpPr>
          <p:cNvPr id="8" name="Rechthoek 7"/>
          <p:cNvSpPr/>
          <p:nvPr/>
        </p:nvSpPr>
        <p:spPr>
          <a:xfrm>
            <a:off x="6186001" y="2078984"/>
            <a:ext cx="5670062" cy="2880033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20000"/>
                </a:schemeClr>
              </a:gs>
              <a:gs pos="100000">
                <a:srgbClr val="FFFFFF"/>
              </a:gs>
              <a:gs pos="29000">
                <a:schemeClr val="tx1">
                  <a:alpha val="6000"/>
                </a:schemeClr>
              </a:gs>
              <a:gs pos="100000">
                <a:schemeClr val="tx1"/>
              </a:gs>
            </a:gsLst>
            <a:lin ang="16200000" scaled="1"/>
            <a:tileRect/>
          </a:gra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BE" sz="2000" b="1" dirty="0">
                <a:solidFill>
                  <a:schemeClr val="accent1"/>
                </a:solidFill>
              </a:rPr>
              <a:t>GIT HUB DESKTOP</a:t>
            </a:r>
          </a:p>
        </p:txBody>
      </p:sp>
      <p:sp>
        <p:nvSpPr>
          <p:cNvPr id="9" name="Rechthoek 8"/>
          <p:cNvSpPr/>
          <p:nvPr/>
        </p:nvSpPr>
        <p:spPr>
          <a:xfrm>
            <a:off x="335936" y="5139019"/>
            <a:ext cx="11520127" cy="1440016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20000"/>
                </a:schemeClr>
              </a:gs>
              <a:gs pos="100000">
                <a:srgbClr val="FFFFFF"/>
              </a:gs>
              <a:gs pos="34000">
                <a:schemeClr val="tx1">
                  <a:alpha val="35000"/>
                </a:schemeClr>
              </a:gs>
              <a:gs pos="100000">
                <a:schemeClr val="tx1"/>
              </a:gs>
            </a:gsLst>
            <a:lin ang="16200000" scaled="1"/>
            <a:tileRect/>
          </a:gra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BE" sz="2000" b="1" dirty="0">
                <a:solidFill>
                  <a:schemeClr val="accent1"/>
                </a:solidFill>
              </a:rPr>
              <a:t>TOOLS</a:t>
            </a:r>
          </a:p>
        </p:txBody>
      </p:sp>
      <p:pic>
        <p:nvPicPr>
          <p:cNvPr id="13" name="Afbeelding 12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75953" y="5319021"/>
            <a:ext cx="5580062" cy="10817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4" name="Afbeelding 13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36016" y="5319021"/>
            <a:ext cx="4140046" cy="1081779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5" name="Rechthoek 14"/>
          <p:cNvSpPr/>
          <p:nvPr/>
        </p:nvSpPr>
        <p:spPr>
          <a:xfrm>
            <a:off x="1775952" y="5319021"/>
            <a:ext cx="5580062" cy="1080012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20000"/>
                </a:schemeClr>
              </a:gs>
              <a:gs pos="100000">
                <a:srgbClr val="FFFFFF"/>
              </a:gs>
              <a:gs pos="29000">
                <a:schemeClr val="tx1">
                  <a:alpha val="6000"/>
                </a:schemeClr>
              </a:gs>
              <a:gs pos="100000">
                <a:schemeClr val="tx1"/>
              </a:gs>
            </a:gsLst>
            <a:lin ang="16200000" scaled="1"/>
            <a:tileRect/>
          </a:gra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BE" sz="2000" b="1" dirty="0">
                <a:solidFill>
                  <a:schemeClr val="accent1"/>
                </a:solidFill>
              </a:rPr>
              <a:t>LOGGING TRAILING</a:t>
            </a:r>
          </a:p>
        </p:txBody>
      </p:sp>
      <p:sp>
        <p:nvSpPr>
          <p:cNvPr id="16" name="Rechthoek 15"/>
          <p:cNvSpPr/>
          <p:nvPr/>
        </p:nvSpPr>
        <p:spPr>
          <a:xfrm>
            <a:off x="7536016" y="5319021"/>
            <a:ext cx="4140046" cy="1080012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20000"/>
                </a:schemeClr>
              </a:gs>
              <a:gs pos="100000">
                <a:srgbClr val="FFFFFF"/>
              </a:gs>
              <a:gs pos="29000">
                <a:schemeClr val="tx1">
                  <a:alpha val="6000"/>
                </a:schemeClr>
              </a:gs>
              <a:gs pos="100000">
                <a:schemeClr val="tx1"/>
              </a:gs>
            </a:gsLst>
            <a:lin ang="16200000" scaled="1"/>
            <a:tileRect/>
          </a:gra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BE" sz="2000" b="1" dirty="0">
                <a:solidFill>
                  <a:schemeClr val="accent1"/>
                </a:solidFill>
              </a:rPr>
              <a:t>UTILITIES …</a:t>
            </a:r>
          </a:p>
        </p:txBody>
      </p:sp>
      <p:pic>
        <p:nvPicPr>
          <p:cNvPr id="17" name="Afbeelding 16"/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42"/>
          <a:stretch/>
        </p:blipFill>
        <p:spPr>
          <a:xfrm>
            <a:off x="6636007" y="368966"/>
            <a:ext cx="5220058" cy="1260014"/>
          </a:xfrm>
          <a:prstGeom prst="rect">
            <a:avLst/>
          </a:prstGeom>
        </p:spPr>
      </p:pic>
      <p:sp>
        <p:nvSpPr>
          <p:cNvPr id="18" name="Rechthoek 17"/>
          <p:cNvSpPr/>
          <p:nvPr/>
        </p:nvSpPr>
        <p:spPr>
          <a:xfrm>
            <a:off x="6636006" y="368966"/>
            <a:ext cx="5220058" cy="1260013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20000"/>
                </a:schemeClr>
              </a:gs>
              <a:gs pos="100000">
                <a:srgbClr val="FFFFFF"/>
              </a:gs>
              <a:gs pos="29000">
                <a:schemeClr val="tx1">
                  <a:alpha val="6000"/>
                </a:schemeClr>
              </a:gs>
              <a:gs pos="100000">
                <a:schemeClr val="tx1"/>
              </a:gs>
            </a:gsLst>
            <a:lin ang="16200000" scaled="1"/>
            <a:tileRect/>
          </a:gradFill>
          <a:ln w="19050"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nl-BE" sz="2000" b="1" dirty="0">
                <a:solidFill>
                  <a:schemeClr val="accent1"/>
                </a:solidFill>
              </a:rPr>
              <a:t>MISSION EDITOR</a:t>
            </a:r>
          </a:p>
        </p:txBody>
      </p:sp>
    </p:spTree>
    <p:extLst>
      <p:ext uri="{BB962C8B-B14F-4D97-AF65-F5344CB8AC3E}">
        <p14:creationId xmlns:p14="http://schemas.microsoft.com/office/powerpoint/2010/main" val="42427937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5" grpId="0" animBg="1"/>
      <p:bldP spid="16" grpId="0" animBg="1"/>
      <p:bldP spid="1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streept">
  <a:themeElements>
    <a:clrScheme name="DCS">
      <a:dk1>
        <a:srgbClr val="2C2C2C"/>
      </a:dk1>
      <a:lt1>
        <a:srgbClr val="FFFFFF"/>
      </a:lt1>
      <a:dk2>
        <a:srgbClr val="3FA8FF"/>
      </a:dk2>
      <a:lt2>
        <a:srgbClr val="F2F2F2"/>
      </a:lt2>
      <a:accent1>
        <a:srgbClr val="004274"/>
      </a:accent1>
      <a:accent2>
        <a:srgbClr val="B00000"/>
      </a:accent2>
      <a:accent3>
        <a:srgbClr val="1299FF"/>
      </a:accent3>
      <a:accent4>
        <a:srgbClr val="FF4747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chemeClr val="tx1">
                <a:alpha val="20000"/>
              </a:schemeClr>
            </a:gs>
            <a:gs pos="100000">
              <a:srgbClr val="FFFFFF"/>
            </a:gs>
            <a:gs pos="34000">
              <a:schemeClr val="tx1">
                <a:alpha val="35000"/>
              </a:schemeClr>
            </a:gs>
            <a:gs pos="100000">
              <a:schemeClr val="tx1"/>
            </a:gs>
          </a:gsLst>
          <a:lin ang="16200000" scaled="1"/>
          <a:tileRect/>
        </a:gradFill>
        <a:ln w="19050">
          <a:solidFill>
            <a:schemeClr val="accent1"/>
          </a:solidFill>
        </a:ln>
      </a:spPr>
      <a:bodyPr rtlCol="0" anchor="t"/>
      <a:lstStyle>
        <a:defPPr algn="ctr">
          <a:defRPr sz="2000" b="1" dirty="0">
            <a:solidFill>
              <a:schemeClr val="accent1"/>
            </a:solidFill>
          </a:defRPr>
        </a:defPPr>
      </a:lstStyle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lnDef>
      <a:spPr>
        <a:ln w="28575">
          <a:headEnd w="lg" len="lg"/>
          <a:tailEnd type="triangl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ln w="28575"/>
      </a:spPr>
      <a:bodyPr wrap="square" rtlCol="0">
        <a:noAutofit/>
      </a:bodyPr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txDef>
  </a:objectDefaults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TM03090430[[fn=Aaneengesloten]]</Template>
  <TotalTime>10362</TotalTime>
  <Words>31</Words>
  <Application>Microsoft Office PowerPoint</Application>
  <PresentationFormat>Breedbeeld</PresentationFormat>
  <Paragraphs>10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6" baseType="lpstr">
      <vt:lpstr>Corbel</vt:lpstr>
      <vt:lpstr>Wingdings</vt:lpstr>
      <vt:lpstr>Gestreept</vt:lpstr>
      <vt:lpstr>moose for dcs world setup guides</vt:lpstr>
      <vt:lpstr>videos explaining how to setup your environment</vt:lpstr>
      <vt:lpstr>various tools augment  the mission design experience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Dcs world mission Development with moose</dc:title>
  <dc:creator>Sven Van de Velde</dc:creator>
  <cp:lastModifiedBy>Sven Van de Velde</cp:lastModifiedBy>
  <cp:revision>443</cp:revision>
  <dcterms:created xsi:type="dcterms:W3CDTF">2016-04-14T07:37:30Z</dcterms:created>
  <dcterms:modified xsi:type="dcterms:W3CDTF">2017-01-20T09:33:20Z</dcterms:modified>
</cp:coreProperties>
</file>