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6" r:id="rId3"/>
    <p:sldId id="353" r:id="rId4"/>
    <p:sldId id="351" r:id="rId5"/>
    <p:sldId id="352" r:id="rId6"/>
    <p:sldId id="354" r:id="rId7"/>
    <p:sldId id="35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8FF"/>
    <a:srgbClr val="003366"/>
    <a:srgbClr val="0099FF"/>
    <a:srgbClr val="FF9999"/>
    <a:srgbClr val="66CCFF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 varScale="1">
        <p:scale>
          <a:sx n="89" d="100"/>
          <a:sy n="89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FINITE STATE MACHINES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WORKFLOW EXAMPLE</a:t>
            </a:r>
          </a:p>
        </p:txBody>
      </p:sp>
      <p:sp>
        <p:nvSpPr>
          <p:cNvPr id="74" name="Rechthoek 73"/>
          <p:cNvSpPr/>
          <p:nvPr/>
        </p:nvSpPr>
        <p:spPr>
          <a:xfrm>
            <a:off x="934444" y="3311998"/>
            <a:ext cx="936011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/>
              <a:t>Accept</a:t>
            </a:r>
          </a:p>
        </p:txBody>
      </p:sp>
      <p:sp>
        <p:nvSpPr>
          <p:cNvPr id="75" name="Rechthoek 74"/>
          <p:cNvSpPr/>
          <p:nvPr/>
        </p:nvSpPr>
        <p:spPr>
          <a:xfrm>
            <a:off x="934444" y="2258986"/>
            <a:ext cx="936000" cy="468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Planned</a:t>
            </a:r>
            <a:endParaRPr lang="nl-BE" sz="1400" b="1" dirty="0"/>
          </a:p>
        </p:txBody>
      </p:sp>
      <p:sp>
        <p:nvSpPr>
          <p:cNvPr id="76" name="Rechthoek 75"/>
          <p:cNvSpPr/>
          <p:nvPr/>
        </p:nvSpPr>
        <p:spPr>
          <a:xfrm>
            <a:off x="10294552" y="4014006"/>
            <a:ext cx="936011" cy="468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Failed</a:t>
            </a:r>
            <a:endParaRPr lang="nl-BE" sz="1400" b="1" dirty="0"/>
          </a:p>
        </p:txBody>
      </p:sp>
      <p:cxnSp>
        <p:nvCxnSpPr>
          <p:cNvPr id="77" name="Rechte verbindingslijn met pijl 76"/>
          <p:cNvCxnSpPr>
            <a:stCxn id="103" idx="3"/>
            <a:endCxn id="76" idx="1"/>
          </p:cNvCxnSpPr>
          <p:nvPr/>
        </p:nvCxnSpPr>
        <p:spPr>
          <a:xfrm>
            <a:off x="9826535" y="4248009"/>
            <a:ext cx="468017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met pijl 77"/>
          <p:cNvCxnSpPr>
            <a:stCxn id="80" idx="3"/>
          </p:cNvCxnSpPr>
          <p:nvPr/>
        </p:nvCxnSpPr>
        <p:spPr>
          <a:xfrm>
            <a:off x="583440" y="2492989"/>
            <a:ext cx="351061" cy="2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>
            <a:stCxn id="75" idx="2"/>
            <a:endCxn id="74" idx="0"/>
          </p:cNvCxnSpPr>
          <p:nvPr/>
        </p:nvCxnSpPr>
        <p:spPr>
          <a:xfrm>
            <a:off x="1402444" y="2726991"/>
            <a:ext cx="5" cy="58500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hoek 79"/>
          <p:cNvSpPr/>
          <p:nvPr/>
        </p:nvSpPr>
        <p:spPr>
          <a:xfrm>
            <a:off x="349437" y="2375987"/>
            <a:ext cx="234003" cy="234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100"/>
          </a:p>
        </p:txBody>
      </p:sp>
      <p:sp>
        <p:nvSpPr>
          <p:cNvPr id="81" name="Rechthoek 80"/>
          <p:cNvSpPr/>
          <p:nvPr/>
        </p:nvSpPr>
        <p:spPr>
          <a:xfrm>
            <a:off x="2806465" y="3311998"/>
            <a:ext cx="936011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/>
              <a:t>Route</a:t>
            </a:r>
          </a:p>
        </p:txBody>
      </p:sp>
      <p:sp>
        <p:nvSpPr>
          <p:cNvPr id="82" name="Rechthoek 81"/>
          <p:cNvSpPr/>
          <p:nvPr/>
        </p:nvSpPr>
        <p:spPr>
          <a:xfrm>
            <a:off x="2806465" y="2258986"/>
            <a:ext cx="936000" cy="468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Accepted</a:t>
            </a:r>
            <a:endParaRPr lang="nl-BE" sz="1400" b="1" dirty="0"/>
          </a:p>
        </p:txBody>
      </p:sp>
      <p:cxnSp>
        <p:nvCxnSpPr>
          <p:cNvPr id="83" name="Rechte verbindingslijn met pijl 82"/>
          <p:cNvCxnSpPr>
            <a:stCxn id="82" idx="2"/>
            <a:endCxn id="81" idx="0"/>
          </p:cNvCxnSpPr>
          <p:nvPr/>
        </p:nvCxnSpPr>
        <p:spPr>
          <a:xfrm>
            <a:off x="3274466" y="2726991"/>
            <a:ext cx="5" cy="58500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hoek 83"/>
          <p:cNvSpPr/>
          <p:nvPr/>
        </p:nvSpPr>
        <p:spPr>
          <a:xfrm>
            <a:off x="4561486" y="2258986"/>
            <a:ext cx="936000" cy="468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Arrived</a:t>
            </a:r>
            <a:endParaRPr lang="nl-BE" sz="1400" b="1" dirty="0"/>
          </a:p>
        </p:txBody>
      </p:sp>
      <p:sp>
        <p:nvSpPr>
          <p:cNvPr id="85" name="Afgeronde rechthoek 11"/>
          <p:cNvSpPr/>
          <p:nvPr/>
        </p:nvSpPr>
        <p:spPr>
          <a:xfrm>
            <a:off x="4561486" y="3312003"/>
            <a:ext cx="936000" cy="468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/>
              <a:t>Update</a:t>
            </a:r>
          </a:p>
        </p:txBody>
      </p:sp>
      <p:cxnSp>
        <p:nvCxnSpPr>
          <p:cNvPr id="86" name="Rechte verbindingslijn met pijl 85"/>
          <p:cNvCxnSpPr>
            <a:stCxn id="84" idx="2"/>
            <a:endCxn id="85" idx="0"/>
          </p:cNvCxnSpPr>
          <p:nvPr/>
        </p:nvCxnSpPr>
        <p:spPr>
          <a:xfrm>
            <a:off x="5029486" y="2726991"/>
            <a:ext cx="0" cy="58501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hthoek 86"/>
          <p:cNvSpPr/>
          <p:nvPr/>
        </p:nvSpPr>
        <p:spPr>
          <a:xfrm>
            <a:off x="5965502" y="2258986"/>
            <a:ext cx="936000" cy="468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Updated</a:t>
            </a:r>
            <a:endParaRPr lang="nl-BE" sz="1400" b="1" dirty="0"/>
          </a:p>
        </p:txBody>
      </p:sp>
      <p:cxnSp>
        <p:nvCxnSpPr>
          <p:cNvPr id="88" name="Verbindingslijn: gebogen 87"/>
          <p:cNvCxnSpPr>
            <a:stCxn id="85" idx="3"/>
            <a:endCxn id="87" idx="1"/>
          </p:cNvCxnSpPr>
          <p:nvPr/>
        </p:nvCxnSpPr>
        <p:spPr>
          <a:xfrm flipV="1">
            <a:off x="5497486" y="2492989"/>
            <a:ext cx="468016" cy="1053017"/>
          </a:xfrm>
          <a:prstGeom prst="bentConnector3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met pijl 88"/>
          <p:cNvCxnSpPr>
            <a:stCxn id="87" idx="2"/>
          </p:cNvCxnSpPr>
          <p:nvPr/>
        </p:nvCxnSpPr>
        <p:spPr>
          <a:xfrm>
            <a:off x="6433502" y="2726991"/>
            <a:ext cx="0" cy="58501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hthoek 89"/>
          <p:cNvSpPr/>
          <p:nvPr/>
        </p:nvSpPr>
        <p:spPr>
          <a:xfrm>
            <a:off x="5965502" y="3311998"/>
            <a:ext cx="936011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/>
              <a:t>Account</a:t>
            </a:r>
          </a:p>
        </p:txBody>
      </p:sp>
      <p:cxnSp>
        <p:nvCxnSpPr>
          <p:cNvPr id="91" name="Verbindingslijn: gebogen 90"/>
          <p:cNvCxnSpPr>
            <a:stCxn id="74" idx="3"/>
            <a:endCxn id="82" idx="1"/>
          </p:cNvCxnSpPr>
          <p:nvPr/>
        </p:nvCxnSpPr>
        <p:spPr>
          <a:xfrm flipV="1">
            <a:off x="1870455" y="2492989"/>
            <a:ext cx="936011" cy="1053010"/>
          </a:xfrm>
          <a:prstGeom prst="bentConnector3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Verbindingslijn: gebogen 91"/>
          <p:cNvCxnSpPr>
            <a:stCxn id="81" idx="3"/>
            <a:endCxn id="84" idx="1"/>
          </p:cNvCxnSpPr>
          <p:nvPr/>
        </p:nvCxnSpPr>
        <p:spPr>
          <a:xfrm flipV="1">
            <a:off x="3742476" y="2492989"/>
            <a:ext cx="819009" cy="1053010"/>
          </a:xfrm>
          <a:prstGeom prst="bentConnector3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Verbindingslijn: gebogen 92"/>
          <p:cNvCxnSpPr>
            <a:stCxn id="87" idx="2"/>
            <a:endCxn id="94" idx="0"/>
          </p:cNvCxnSpPr>
          <p:nvPr/>
        </p:nvCxnSpPr>
        <p:spPr>
          <a:xfrm rot="16200000" flipH="1">
            <a:off x="6843010" y="2317483"/>
            <a:ext cx="585007" cy="1404021"/>
          </a:xfrm>
          <a:prstGeom prst="bentConnector3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hthoek 93"/>
          <p:cNvSpPr/>
          <p:nvPr/>
        </p:nvSpPr>
        <p:spPr>
          <a:xfrm>
            <a:off x="7369518" y="3311998"/>
            <a:ext cx="936011" cy="46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Smoke</a:t>
            </a:r>
            <a:endParaRPr lang="nl-BE" sz="1400" b="1" dirty="0"/>
          </a:p>
        </p:txBody>
      </p:sp>
      <p:sp>
        <p:nvSpPr>
          <p:cNvPr id="95" name="Rechthoek 94"/>
          <p:cNvSpPr/>
          <p:nvPr/>
        </p:nvSpPr>
        <p:spPr>
          <a:xfrm>
            <a:off x="8890536" y="2258986"/>
            <a:ext cx="936000" cy="468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Destroyed</a:t>
            </a:r>
            <a:endParaRPr lang="nl-BE" sz="1400" b="1" dirty="0"/>
          </a:p>
        </p:txBody>
      </p:sp>
      <p:cxnSp>
        <p:nvCxnSpPr>
          <p:cNvPr id="96" name="Verbindingslijn: gebogen 95"/>
          <p:cNvCxnSpPr>
            <a:stCxn id="90" idx="3"/>
            <a:endCxn id="95" idx="1"/>
          </p:cNvCxnSpPr>
          <p:nvPr/>
        </p:nvCxnSpPr>
        <p:spPr>
          <a:xfrm flipV="1">
            <a:off x="6901513" y="2492989"/>
            <a:ext cx="1989023" cy="1053010"/>
          </a:xfrm>
          <a:prstGeom prst="bentConnector3">
            <a:avLst>
              <a:gd name="adj1" fmla="val 13264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fgeronde rechthoek 11"/>
          <p:cNvSpPr/>
          <p:nvPr/>
        </p:nvSpPr>
        <p:spPr>
          <a:xfrm>
            <a:off x="8890536" y="3311998"/>
            <a:ext cx="936000" cy="468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Success</a:t>
            </a:r>
            <a:endParaRPr lang="nl-BE" sz="1400" b="1" dirty="0"/>
          </a:p>
        </p:txBody>
      </p:sp>
      <p:cxnSp>
        <p:nvCxnSpPr>
          <p:cNvPr id="98" name="Rechte verbindingslijn met pijl 97"/>
          <p:cNvCxnSpPr>
            <a:stCxn id="95" idx="2"/>
            <a:endCxn id="97" idx="0"/>
          </p:cNvCxnSpPr>
          <p:nvPr/>
        </p:nvCxnSpPr>
        <p:spPr>
          <a:xfrm>
            <a:off x="9358536" y="2726991"/>
            <a:ext cx="0" cy="58500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hthoek 98"/>
          <p:cNvSpPr/>
          <p:nvPr/>
        </p:nvSpPr>
        <p:spPr>
          <a:xfrm>
            <a:off x="10294552" y="2258986"/>
            <a:ext cx="936011" cy="468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Success</a:t>
            </a:r>
            <a:endParaRPr lang="nl-BE" sz="1400" b="1" dirty="0"/>
          </a:p>
        </p:txBody>
      </p:sp>
      <p:cxnSp>
        <p:nvCxnSpPr>
          <p:cNvPr id="100" name="Verbindingslijn: gebogen 99"/>
          <p:cNvCxnSpPr>
            <a:stCxn id="97" idx="3"/>
            <a:endCxn id="99" idx="1"/>
          </p:cNvCxnSpPr>
          <p:nvPr/>
        </p:nvCxnSpPr>
        <p:spPr>
          <a:xfrm flipV="1">
            <a:off x="9826536" y="2492989"/>
            <a:ext cx="468016" cy="1053012"/>
          </a:xfrm>
          <a:prstGeom prst="bentConnector3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met pijl 100"/>
          <p:cNvCxnSpPr>
            <a:stCxn id="99" idx="3"/>
            <a:endCxn id="102" idx="1"/>
          </p:cNvCxnSpPr>
          <p:nvPr/>
        </p:nvCxnSpPr>
        <p:spPr>
          <a:xfrm>
            <a:off x="11230563" y="2492989"/>
            <a:ext cx="468005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hthoek 101"/>
          <p:cNvSpPr/>
          <p:nvPr/>
        </p:nvSpPr>
        <p:spPr>
          <a:xfrm>
            <a:off x="11698568" y="2375987"/>
            <a:ext cx="234003" cy="234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100"/>
          </a:p>
        </p:txBody>
      </p:sp>
      <p:sp>
        <p:nvSpPr>
          <p:cNvPr id="103" name="Afgeronde rechthoek 11"/>
          <p:cNvSpPr/>
          <p:nvPr/>
        </p:nvSpPr>
        <p:spPr>
          <a:xfrm>
            <a:off x="8890535" y="4014006"/>
            <a:ext cx="936000" cy="468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Fail</a:t>
            </a:r>
            <a:endParaRPr lang="nl-BE" sz="1400" b="1" dirty="0"/>
          </a:p>
        </p:txBody>
      </p:sp>
      <p:cxnSp>
        <p:nvCxnSpPr>
          <p:cNvPr id="104" name="Rechte verbindingslijn met pijl 103"/>
          <p:cNvCxnSpPr>
            <a:stCxn id="76" idx="3"/>
            <a:endCxn id="105" idx="1"/>
          </p:cNvCxnSpPr>
          <p:nvPr/>
        </p:nvCxnSpPr>
        <p:spPr>
          <a:xfrm>
            <a:off x="11230563" y="4248009"/>
            <a:ext cx="468004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hoek 104"/>
          <p:cNvSpPr/>
          <p:nvPr/>
        </p:nvSpPr>
        <p:spPr>
          <a:xfrm>
            <a:off x="11698567" y="4131008"/>
            <a:ext cx="234003" cy="234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100"/>
          </a:p>
        </p:txBody>
      </p:sp>
      <p:cxnSp>
        <p:nvCxnSpPr>
          <p:cNvPr id="106" name="Verbindingslijn: gebogen 105"/>
          <p:cNvCxnSpPr>
            <a:stCxn id="74" idx="2"/>
            <a:endCxn id="107" idx="1"/>
          </p:cNvCxnSpPr>
          <p:nvPr/>
        </p:nvCxnSpPr>
        <p:spPr>
          <a:xfrm rot="16200000" flipH="1">
            <a:off x="1811952" y="3370496"/>
            <a:ext cx="585012" cy="1404016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hthoek 106"/>
          <p:cNvSpPr/>
          <p:nvPr/>
        </p:nvSpPr>
        <p:spPr>
          <a:xfrm>
            <a:off x="2806465" y="4131008"/>
            <a:ext cx="936000" cy="468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 err="1"/>
              <a:t>Rejected</a:t>
            </a:r>
            <a:endParaRPr lang="nl-BE" sz="1400" b="1" dirty="0"/>
          </a:p>
        </p:txBody>
      </p:sp>
      <p:cxnSp>
        <p:nvCxnSpPr>
          <p:cNvPr id="108" name="Rechte verbindingslijn met pijl 107"/>
          <p:cNvCxnSpPr>
            <a:endCxn id="109" idx="1"/>
          </p:cNvCxnSpPr>
          <p:nvPr/>
        </p:nvCxnSpPr>
        <p:spPr>
          <a:xfrm>
            <a:off x="3742476" y="4365010"/>
            <a:ext cx="468004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hthoek 108"/>
          <p:cNvSpPr/>
          <p:nvPr/>
        </p:nvSpPr>
        <p:spPr>
          <a:xfrm>
            <a:off x="4210480" y="4248009"/>
            <a:ext cx="234003" cy="234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100"/>
          </a:p>
        </p:txBody>
      </p:sp>
      <p:sp>
        <p:nvSpPr>
          <p:cNvPr id="40" name="Rechthoek 39"/>
          <p:cNvSpPr/>
          <p:nvPr/>
        </p:nvSpPr>
        <p:spPr>
          <a:xfrm>
            <a:off x="1775935" y="5589024"/>
            <a:ext cx="1440033" cy="720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000" b="1" dirty="0"/>
              <a:t>SUB-FSM</a:t>
            </a:r>
          </a:p>
        </p:txBody>
      </p:sp>
      <p:sp>
        <p:nvSpPr>
          <p:cNvPr id="41" name="Rechthoek 40"/>
          <p:cNvSpPr/>
          <p:nvPr/>
        </p:nvSpPr>
        <p:spPr>
          <a:xfrm>
            <a:off x="5375975" y="5589024"/>
            <a:ext cx="1440033" cy="720008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000" b="1" dirty="0"/>
              <a:t>STATE</a:t>
            </a:r>
          </a:p>
        </p:txBody>
      </p:sp>
      <p:sp>
        <p:nvSpPr>
          <p:cNvPr id="42" name="Afgeronde rechthoek 11"/>
          <p:cNvSpPr/>
          <p:nvPr/>
        </p:nvSpPr>
        <p:spPr>
          <a:xfrm>
            <a:off x="8976032" y="5589024"/>
            <a:ext cx="1440016" cy="72000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000" b="1" dirty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2775458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hoek 118"/>
          <p:cNvSpPr/>
          <p:nvPr/>
        </p:nvSpPr>
        <p:spPr>
          <a:xfrm>
            <a:off x="605939" y="5409023"/>
            <a:ext cx="11070123" cy="126001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EVENT TRIGGERS</a:t>
            </a:r>
          </a:p>
        </p:txBody>
      </p:sp>
      <p:sp>
        <p:nvSpPr>
          <p:cNvPr id="4" name="Rechthoek 3"/>
          <p:cNvSpPr/>
          <p:nvPr/>
        </p:nvSpPr>
        <p:spPr>
          <a:xfrm>
            <a:off x="605939" y="1988984"/>
            <a:ext cx="11070123" cy="180002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RULES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fsm</a:t>
            </a:r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handlers</a:t>
            </a:r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triggers</a:t>
            </a:r>
          </a:p>
        </p:txBody>
      </p:sp>
      <p:grpSp>
        <p:nvGrpSpPr>
          <p:cNvPr id="40" name="Groep 39"/>
          <p:cNvGrpSpPr/>
          <p:nvPr/>
        </p:nvGrpSpPr>
        <p:grpSpPr>
          <a:xfrm>
            <a:off x="2405959" y="2168986"/>
            <a:ext cx="7470083" cy="1509108"/>
            <a:chOff x="1685951" y="1988984"/>
            <a:chExt cx="8910099" cy="1800020"/>
          </a:xfrm>
        </p:grpSpPr>
        <p:sp>
          <p:nvSpPr>
            <p:cNvPr id="41" name="Rechthoek 40"/>
            <p:cNvSpPr/>
            <p:nvPr/>
          </p:nvSpPr>
          <p:spPr>
            <a:xfrm>
              <a:off x="2135956" y="2798993"/>
              <a:ext cx="720008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/>
                <a:t>Accept</a:t>
              </a:r>
            </a:p>
          </p:txBody>
        </p:sp>
        <p:sp>
          <p:nvSpPr>
            <p:cNvPr id="42" name="Rechthoek 41"/>
            <p:cNvSpPr/>
            <p:nvPr/>
          </p:nvSpPr>
          <p:spPr>
            <a:xfrm>
              <a:off x="2135956" y="1988984"/>
              <a:ext cx="720000" cy="360005"/>
            </a:xfrm>
            <a:prstGeom prst="rect">
              <a:avLst/>
            </a:prstGeom>
            <a:solidFill>
              <a:schemeClr val="tx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Planned</a:t>
              </a:r>
              <a:endParaRPr lang="nl-BE" sz="700" dirty="0"/>
            </a:p>
          </p:txBody>
        </p:sp>
        <p:sp>
          <p:nvSpPr>
            <p:cNvPr id="43" name="Rechthoek 42"/>
            <p:cNvSpPr/>
            <p:nvPr/>
          </p:nvSpPr>
          <p:spPr>
            <a:xfrm>
              <a:off x="9336036" y="3338999"/>
              <a:ext cx="720008" cy="360004"/>
            </a:xfrm>
            <a:prstGeom prst="rect">
              <a:avLst/>
            </a:prstGeom>
            <a:solidFill>
              <a:schemeClr val="tx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Failed</a:t>
              </a:r>
              <a:endParaRPr lang="nl-BE" sz="700" dirty="0"/>
            </a:p>
          </p:txBody>
        </p:sp>
        <p:cxnSp>
          <p:nvCxnSpPr>
            <p:cNvPr id="44" name="Rechte verbindingslijn met pijl 43"/>
            <p:cNvCxnSpPr>
              <a:stCxn id="70" idx="3"/>
              <a:endCxn id="43" idx="1"/>
            </p:cNvCxnSpPr>
            <p:nvPr/>
          </p:nvCxnSpPr>
          <p:spPr>
            <a:xfrm>
              <a:off x="8976023" y="3519001"/>
              <a:ext cx="36001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met pijl 44"/>
            <p:cNvCxnSpPr>
              <a:stCxn id="47" idx="3"/>
            </p:cNvCxnSpPr>
            <p:nvPr/>
          </p:nvCxnSpPr>
          <p:spPr>
            <a:xfrm>
              <a:off x="1865953" y="2168986"/>
              <a:ext cx="270047" cy="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met pijl 45"/>
            <p:cNvCxnSpPr>
              <a:stCxn id="42" idx="2"/>
              <a:endCxn id="41" idx="0"/>
            </p:cNvCxnSpPr>
            <p:nvPr/>
          </p:nvCxnSpPr>
          <p:spPr>
            <a:xfrm>
              <a:off x="2495956" y="2348988"/>
              <a:ext cx="4" cy="4500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hoek 46"/>
            <p:cNvSpPr/>
            <p:nvPr/>
          </p:nvSpPr>
          <p:spPr>
            <a:xfrm>
              <a:off x="1685951" y="2078985"/>
              <a:ext cx="180002" cy="18000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endParaRPr lang="nl-BE" sz="700"/>
            </a:p>
          </p:txBody>
        </p:sp>
        <p:sp>
          <p:nvSpPr>
            <p:cNvPr id="48" name="Rechthoek 47"/>
            <p:cNvSpPr/>
            <p:nvPr/>
          </p:nvSpPr>
          <p:spPr>
            <a:xfrm>
              <a:off x="3575972" y="2798993"/>
              <a:ext cx="720008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/>
                <a:t>Route</a:t>
              </a:r>
            </a:p>
          </p:txBody>
        </p:sp>
        <p:sp>
          <p:nvSpPr>
            <p:cNvPr id="49" name="Rechthoek 48"/>
            <p:cNvSpPr/>
            <p:nvPr/>
          </p:nvSpPr>
          <p:spPr>
            <a:xfrm>
              <a:off x="3575972" y="1988984"/>
              <a:ext cx="720000" cy="360004"/>
            </a:xfrm>
            <a:prstGeom prst="rect">
              <a:avLst/>
            </a:prstGeom>
            <a:solidFill>
              <a:schemeClr val="tx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Accepted</a:t>
              </a:r>
              <a:endParaRPr lang="nl-BE" sz="700" dirty="0"/>
            </a:p>
          </p:txBody>
        </p:sp>
        <p:cxnSp>
          <p:nvCxnSpPr>
            <p:cNvPr id="50" name="Rechte verbindingslijn met pijl 49"/>
            <p:cNvCxnSpPr>
              <a:stCxn id="49" idx="2"/>
              <a:endCxn id="48" idx="0"/>
            </p:cNvCxnSpPr>
            <p:nvPr/>
          </p:nvCxnSpPr>
          <p:spPr>
            <a:xfrm>
              <a:off x="3935972" y="2348988"/>
              <a:ext cx="4" cy="4500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hthoek 50"/>
            <p:cNvSpPr/>
            <p:nvPr/>
          </p:nvSpPr>
          <p:spPr>
            <a:xfrm>
              <a:off x="4925987" y="1988984"/>
              <a:ext cx="720000" cy="360004"/>
            </a:xfrm>
            <a:prstGeom prst="rect">
              <a:avLst/>
            </a:prstGeom>
            <a:solidFill>
              <a:schemeClr val="tx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Arrived</a:t>
              </a:r>
              <a:endParaRPr lang="nl-BE" sz="700" dirty="0"/>
            </a:p>
          </p:txBody>
        </p:sp>
        <p:sp>
          <p:nvSpPr>
            <p:cNvPr id="52" name="Afgeronde rechthoek 11"/>
            <p:cNvSpPr/>
            <p:nvPr/>
          </p:nvSpPr>
          <p:spPr>
            <a:xfrm>
              <a:off x="4925987" y="2798997"/>
              <a:ext cx="720000" cy="360004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/>
                <a:t>Update</a:t>
              </a:r>
            </a:p>
          </p:txBody>
        </p:sp>
        <p:cxnSp>
          <p:nvCxnSpPr>
            <p:cNvPr id="53" name="Rechte verbindingslijn met pijl 52"/>
            <p:cNvCxnSpPr>
              <a:stCxn id="51" idx="2"/>
              <a:endCxn id="52" idx="0"/>
            </p:cNvCxnSpPr>
            <p:nvPr/>
          </p:nvCxnSpPr>
          <p:spPr>
            <a:xfrm>
              <a:off x="5285987" y="2348988"/>
              <a:ext cx="0" cy="4500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hthoek 53"/>
            <p:cNvSpPr/>
            <p:nvPr/>
          </p:nvSpPr>
          <p:spPr>
            <a:xfrm>
              <a:off x="6005999" y="1988984"/>
              <a:ext cx="720000" cy="360004"/>
            </a:xfrm>
            <a:prstGeom prst="rect">
              <a:avLst/>
            </a:prstGeom>
            <a:solidFill>
              <a:schemeClr val="tx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Updated</a:t>
              </a:r>
              <a:endParaRPr lang="nl-BE" sz="700" dirty="0"/>
            </a:p>
          </p:txBody>
        </p:sp>
        <p:cxnSp>
          <p:nvCxnSpPr>
            <p:cNvPr id="55" name="Verbindingslijn: gebogen 54"/>
            <p:cNvCxnSpPr>
              <a:stCxn id="52" idx="3"/>
              <a:endCxn id="54" idx="1"/>
            </p:cNvCxnSpPr>
            <p:nvPr/>
          </p:nvCxnSpPr>
          <p:spPr>
            <a:xfrm flipV="1">
              <a:off x="5645987" y="2168986"/>
              <a:ext cx="360012" cy="810013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met pijl 55"/>
            <p:cNvCxnSpPr>
              <a:stCxn id="54" idx="2"/>
            </p:cNvCxnSpPr>
            <p:nvPr/>
          </p:nvCxnSpPr>
          <p:spPr>
            <a:xfrm>
              <a:off x="6365999" y="2348988"/>
              <a:ext cx="0" cy="4500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hthoek 56"/>
            <p:cNvSpPr/>
            <p:nvPr/>
          </p:nvSpPr>
          <p:spPr>
            <a:xfrm>
              <a:off x="6005999" y="2798993"/>
              <a:ext cx="720008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/>
                <a:t>Account</a:t>
              </a:r>
            </a:p>
          </p:txBody>
        </p:sp>
        <p:cxnSp>
          <p:nvCxnSpPr>
            <p:cNvPr id="58" name="Verbindingslijn: gebogen 57"/>
            <p:cNvCxnSpPr>
              <a:stCxn id="41" idx="3"/>
              <a:endCxn id="49" idx="1"/>
            </p:cNvCxnSpPr>
            <p:nvPr/>
          </p:nvCxnSpPr>
          <p:spPr>
            <a:xfrm flipV="1">
              <a:off x="2855964" y="2168986"/>
              <a:ext cx="720008" cy="810007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Verbindingslijn: gebogen 58"/>
            <p:cNvCxnSpPr>
              <a:stCxn id="48" idx="3"/>
              <a:endCxn id="51" idx="1"/>
            </p:cNvCxnSpPr>
            <p:nvPr/>
          </p:nvCxnSpPr>
          <p:spPr>
            <a:xfrm flipV="1">
              <a:off x="4295980" y="2168986"/>
              <a:ext cx="630007" cy="810007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Verbindingslijn: gebogen 59"/>
            <p:cNvCxnSpPr>
              <a:stCxn id="54" idx="2"/>
              <a:endCxn id="61" idx="0"/>
            </p:cNvCxnSpPr>
            <p:nvPr/>
          </p:nvCxnSpPr>
          <p:spPr>
            <a:xfrm rot="16200000" flipH="1">
              <a:off x="6681005" y="2033982"/>
              <a:ext cx="450005" cy="1080016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hthoek 60"/>
            <p:cNvSpPr/>
            <p:nvPr/>
          </p:nvSpPr>
          <p:spPr>
            <a:xfrm>
              <a:off x="7086011" y="2798993"/>
              <a:ext cx="720008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Smoke</a:t>
              </a:r>
              <a:endParaRPr lang="nl-BE" sz="700" dirty="0"/>
            </a:p>
          </p:txBody>
        </p:sp>
        <p:sp>
          <p:nvSpPr>
            <p:cNvPr id="62" name="Rechthoek 61"/>
            <p:cNvSpPr/>
            <p:nvPr/>
          </p:nvSpPr>
          <p:spPr>
            <a:xfrm>
              <a:off x="8256024" y="1988984"/>
              <a:ext cx="720000" cy="360004"/>
            </a:xfrm>
            <a:prstGeom prst="rect">
              <a:avLst/>
            </a:prstGeom>
            <a:solidFill>
              <a:schemeClr val="tx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Destroyed</a:t>
              </a:r>
              <a:endParaRPr lang="nl-BE" sz="700" dirty="0"/>
            </a:p>
          </p:txBody>
        </p:sp>
        <p:cxnSp>
          <p:nvCxnSpPr>
            <p:cNvPr id="63" name="Verbindingslijn: gebogen 62"/>
            <p:cNvCxnSpPr>
              <a:stCxn id="57" idx="3"/>
              <a:endCxn id="62" idx="1"/>
            </p:cNvCxnSpPr>
            <p:nvPr/>
          </p:nvCxnSpPr>
          <p:spPr>
            <a:xfrm flipV="1">
              <a:off x="6726007" y="2168986"/>
              <a:ext cx="1530017" cy="810007"/>
            </a:xfrm>
            <a:prstGeom prst="bentConnector3">
              <a:avLst>
                <a:gd name="adj1" fmla="val 13264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fgeronde rechthoek 11"/>
            <p:cNvSpPr/>
            <p:nvPr/>
          </p:nvSpPr>
          <p:spPr>
            <a:xfrm>
              <a:off x="8256024" y="2798993"/>
              <a:ext cx="720000" cy="360004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Success</a:t>
              </a:r>
              <a:endParaRPr lang="nl-BE" sz="700" dirty="0"/>
            </a:p>
          </p:txBody>
        </p:sp>
        <p:cxnSp>
          <p:nvCxnSpPr>
            <p:cNvPr id="65" name="Rechte verbindingslijn met pijl 64"/>
            <p:cNvCxnSpPr>
              <a:stCxn id="62" idx="2"/>
              <a:endCxn id="64" idx="0"/>
            </p:cNvCxnSpPr>
            <p:nvPr/>
          </p:nvCxnSpPr>
          <p:spPr>
            <a:xfrm>
              <a:off x="8616024" y="2348988"/>
              <a:ext cx="0" cy="45000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hthoek 65"/>
            <p:cNvSpPr/>
            <p:nvPr/>
          </p:nvSpPr>
          <p:spPr>
            <a:xfrm>
              <a:off x="9336036" y="1988984"/>
              <a:ext cx="720008" cy="360004"/>
            </a:xfrm>
            <a:prstGeom prst="rect">
              <a:avLst/>
            </a:prstGeom>
            <a:solidFill>
              <a:schemeClr val="tx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Success</a:t>
              </a:r>
              <a:endParaRPr lang="nl-BE" sz="700" dirty="0"/>
            </a:p>
          </p:txBody>
        </p:sp>
        <p:cxnSp>
          <p:nvCxnSpPr>
            <p:cNvPr id="67" name="Verbindingslijn: gebogen 66"/>
            <p:cNvCxnSpPr>
              <a:stCxn id="64" idx="3"/>
              <a:endCxn id="66" idx="1"/>
            </p:cNvCxnSpPr>
            <p:nvPr/>
          </p:nvCxnSpPr>
          <p:spPr>
            <a:xfrm flipV="1">
              <a:off x="8976024" y="2168986"/>
              <a:ext cx="360012" cy="810009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met pijl 67"/>
            <p:cNvCxnSpPr>
              <a:stCxn id="66" idx="3"/>
              <a:endCxn id="69" idx="1"/>
            </p:cNvCxnSpPr>
            <p:nvPr/>
          </p:nvCxnSpPr>
          <p:spPr>
            <a:xfrm>
              <a:off x="10056044" y="2168986"/>
              <a:ext cx="36000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hthoek 68"/>
            <p:cNvSpPr/>
            <p:nvPr/>
          </p:nvSpPr>
          <p:spPr>
            <a:xfrm>
              <a:off x="10416048" y="2078985"/>
              <a:ext cx="180002" cy="18000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endParaRPr lang="nl-BE" sz="700"/>
            </a:p>
          </p:txBody>
        </p:sp>
        <p:sp>
          <p:nvSpPr>
            <p:cNvPr id="70" name="Afgeronde rechthoek 11"/>
            <p:cNvSpPr/>
            <p:nvPr/>
          </p:nvSpPr>
          <p:spPr>
            <a:xfrm>
              <a:off x="8256023" y="3338999"/>
              <a:ext cx="720000" cy="360004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Fail</a:t>
              </a:r>
              <a:endParaRPr lang="nl-BE" sz="700" dirty="0"/>
            </a:p>
          </p:txBody>
        </p:sp>
        <p:cxnSp>
          <p:nvCxnSpPr>
            <p:cNvPr id="71" name="Rechte verbindingslijn met pijl 70"/>
            <p:cNvCxnSpPr>
              <a:stCxn id="43" idx="3"/>
              <a:endCxn id="72" idx="1"/>
            </p:cNvCxnSpPr>
            <p:nvPr/>
          </p:nvCxnSpPr>
          <p:spPr>
            <a:xfrm>
              <a:off x="10056044" y="3519001"/>
              <a:ext cx="36000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hthoek 71"/>
            <p:cNvSpPr/>
            <p:nvPr/>
          </p:nvSpPr>
          <p:spPr>
            <a:xfrm>
              <a:off x="10416047" y="3429000"/>
              <a:ext cx="180002" cy="18000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endParaRPr lang="nl-BE" sz="700"/>
            </a:p>
          </p:txBody>
        </p:sp>
        <p:cxnSp>
          <p:nvCxnSpPr>
            <p:cNvPr id="73" name="Verbindingslijn: gebogen 72"/>
            <p:cNvCxnSpPr>
              <a:stCxn id="41" idx="2"/>
              <a:endCxn id="110" idx="1"/>
            </p:cNvCxnSpPr>
            <p:nvPr/>
          </p:nvCxnSpPr>
          <p:spPr>
            <a:xfrm rot="16200000" flipH="1">
              <a:off x="2810962" y="2843991"/>
              <a:ext cx="450009" cy="108001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hthoek 109"/>
            <p:cNvSpPr/>
            <p:nvPr/>
          </p:nvSpPr>
          <p:spPr>
            <a:xfrm>
              <a:off x="3575972" y="3429000"/>
              <a:ext cx="720000" cy="360004"/>
            </a:xfrm>
            <a:prstGeom prst="rect">
              <a:avLst/>
            </a:prstGeom>
            <a:solidFill>
              <a:schemeClr val="tx1"/>
            </a:solidFill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nl-BE" sz="700" dirty="0" err="1"/>
                <a:t>Rejected</a:t>
              </a:r>
              <a:endParaRPr lang="nl-BE" sz="700" dirty="0"/>
            </a:p>
          </p:txBody>
        </p:sp>
        <p:cxnSp>
          <p:nvCxnSpPr>
            <p:cNvPr id="111" name="Rechte verbindingslijn met pijl 110"/>
            <p:cNvCxnSpPr>
              <a:endCxn id="112" idx="1"/>
            </p:cNvCxnSpPr>
            <p:nvPr/>
          </p:nvCxnSpPr>
          <p:spPr>
            <a:xfrm>
              <a:off x="4295980" y="3609002"/>
              <a:ext cx="36000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hthoek 111"/>
            <p:cNvSpPr/>
            <p:nvPr/>
          </p:nvSpPr>
          <p:spPr>
            <a:xfrm>
              <a:off x="4655983" y="3519001"/>
              <a:ext cx="180002" cy="18000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6000" tIns="0" rIns="36000" bIns="0" rtlCol="0" anchor="ctr"/>
            <a:lstStyle/>
            <a:p>
              <a:pPr algn="ctr"/>
              <a:endParaRPr lang="nl-BE" sz="700"/>
            </a:p>
          </p:txBody>
        </p:sp>
      </p:grpSp>
      <p:sp>
        <p:nvSpPr>
          <p:cNvPr id="113" name="Rechthoek 112"/>
          <p:cNvSpPr/>
          <p:nvPr/>
        </p:nvSpPr>
        <p:spPr>
          <a:xfrm>
            <a:off x="605939" y="3969006"/>
            <a:ext cx="11070123" cy="126001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TRANSITION HANDLERS</a:t>
            </a:r>
          </a:p>
        </p:txBody>
      </p:sp>
      <p:sp>
        <p:nvSpPr>
          <p:cNvPr id="114" name="Rechthoek 113"/>
          <p:cNvSpPr/>
          <p:nvPr/>
        </p:nvSpPr>
        <p:spPr>
          <a:xfrm>
            <a:off x="1775952" y="4329010"/>
            <a:ext cx="2700030" cy="720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:</a:t>
            </a:r>
            <a:r>
              <a:rPr lang="nl-BE" sz="2000" b="1" dirty="0" err="1">
                <a:solidFill>
                  <a:schemeClr val="bg1"/>
                </a:solidFill>
              </a:rPr>
              <a:t>OnLeaveArrived</a:t>
            </a:r>
            <a:r>
              <a:rPr lang="nl-BE" sz="2000" b="1" dirty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:</a:t>
            </a:r>
            <a:r>
              <a:rPr lang="nl-BE" sz="2000" b="1" dirty="0" err="1">
                <a:solidFill>
                  <a:schemeClr val="bg1"/>
                </a:solidFill>
              </a:rPr>
              <a:t>OnEnterArrived</a:t>
            </a:r>
            <a:r>
              <a:rPr lang="nl-BE" sz="2000" b="1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15" name="Rechthoek 114"/>
          <p:cNvSpPr/>
          <p:nvPr/>
        </p:nvSpPr>
        <p:spPr>
          <a:xfrm>
            <a:off x="7716018" y="4329010"/>
            <a:ext cx="2700030" cy="720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:</a:t>
            </a:r>
            <a:r>
              <a:rPr lang="nl-BE" sz="2000" b="1" dirty="0" err="1">
                <a:solidFill>
                  <a:schemeClr val="bg1"/>
                </a:solidFill>
              </a:rPr>
              <a:t>OnLeaveUpdated</a:t>
            </a:r>
            <a:r>
              <a:rPr lang="nl-BE" sz="2000" b="1" dirty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:</a:t>
            </a:r>
            <a:r>
              <a:rPr lang="nl-BE" sz="2000" b="1" dirty="0" err="1">
                <a:solidFill>
                  <a:schemeClr val="bg1"/>
                </a:solidFill>
              </a:rPr>
              <a:t>OnEnterUpdated</a:t>
            </a:r>
            <a:r>
              <a:rPr lang="nl-BE" sz="2000" b="1" dirty="0">
                <a:solidFill>
                  <a:schemeClr val="bg1"/>
                </a:solidFill>
              </a:rPr>
              <a:t>()</a:t>
            </a:r>
          </a:p>
        </p:txBody>
      </p:sp>
      <p:cxnSp>
        <p:nvCxnSpPr>
          <p:cNvPr id="116" name="Rechte verbindingslijn 115"/>
          <p:cNvCxnSpPr>
            <a:cxnSpLocks/>
            <a:stCxn id="51" idx="1"/>
            <a:endCxn id="114" idx="0"/>
          </p:cNvCxnSpPr>
          <p:nvPr/>
        </p:nvCxnSpPr>
        <p:spPr>
          <a:xfrm flipH="1">
            <a:off x="3125967" y="2319897"/>
            <a:ext cx="1996386" cy="200911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echte verbindingslijn 116"/>
          <p:cNvCxnSpPr>
            <a:cxnSpLocks/>
            <a:stCxn id="54" idx="2"/>
            <a:endCxn id="115" idx="0"/>
          </p:cNvCxnSpPr>
          <p:nvPr/>
        </p:nvCxnSpPr>
        <p:spPr>
          <a:xfrm>
            <a:off x="6329635" y="2470808"/>
            <a:ext cx="2736398" cy="1858202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hthoek 117"/>
          <p:cNvSpPr/>
          <p:nvPr/>
        </p:nvSpPr>
        <p:spPr>
          <a:xfrm>
            <a:off x="4745985" y="5769026"/>
            <a:ext cx="2700030" cy="720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:Update( … )</a:t>
            </a:r>
          </a:p>
          <a:p>
            <a:pPr algn="ctr"/>
            <a:r>
              <a:rPr lang="nl-BE" sz="2000" b="1" dirty="0">
                <a:solidFill>
                  <a:schemeClr val="accent1"/>
                </a:solidFill>
              </a:rPr>
              <a:t>:__Update( s, … )</a:t>
            </a:r>
          </a:p>
        </p:txBody>
      </p:sp>
      <p:cxnSp>
        <p:nvCxnSpPr>
          <p:cNvPr id="120" name="Rechte verbindingslijn 119"/>
          <p:cNvCxnSpPr>
            <a:cxnSpLocks/>
            <a:stCxn id="52" idx="2"/>
            <a:endCxn id="118" idx="0"/>
          </p:cNvCxnSpPr>
          <p:nvPr/>
        </p:nvCxnSpPr>
        <p:spPr>
          <a:xfrm>
            <a:off x="5424171" y="3149910"/>
            <a:ext cx="671829" cy="2619116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hoek 4"/>
          <p:cNvSpPr/>
          <p:nvPr/>
        </p:nvSpPr>
        <p:spPr>
          <a:xfrm>
            <a:off x="4745985" y="4329010"/>
            <a:ext cx="2700030" cy="7200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:</a:t>
            </a:r>
            <a:r>
              <a:rPr lang="nl-BE" sz="2000" b="1" dirty="0" err="1">
                <a:solidFill>
                  <a:schemeClr val="bg1"/>
                </a:solidFill>
              </a:rPr>
              <a:t>OnBeforeUpdate</a:t>
            </a:r>
            <a:r>
              <a:rPr lang="nl-BE" sz="2000" b="1" dirty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nl-BE" sz="2000" b="1" dirty="0">
                <a:solidFill>
                  <a:schemeClr val="bg1"/>
                </a:solidFill>
              </a:rPr>
              <a:t>:</a:t>
            </a:r>
            <a:r>
              <a:rPr lang="nl-BE" sz="2000" b="1" dirty="0" err="1">
                <a:solidFill>
                  <a:schemeClr val="bg1"/>
                </a:solidFill>
              </a:rPr>
              <a:t>OnAfterUpdate</a:t>
            </a:r>
            <a:r>
              <a:rPr lang="nl-BE" sz="2000" b="1" dirty="0">
                <a:solidFill>
                  <a:schemeClr val="bg1"/>
                </a:solidFill>
              </a:rPr>
              <a:t>()</a:t>
            </a:r>
          </a:p>
        </p:txBody>
      </p:sp>
      <p:cxnSp>
        <p:nvCxnSpPr>
          <p:cNvPr id="9" name="Rechte verbindingslijn 8"/>
          <p:cNvCxnSpPr>
            <a:cxnSpLocks/>
            <a:stCxn id="52" idx="2"/>
            <a:endCxn id="5" idx="0"/>
          </p:cNvCxnSpPr>
          <p:nvPr/>
        </p:nvCxnSpPr>
        <p:spPr>
          <a:xfrm>
            <a:off x="5424171" y="3149910"/>
            <a:ext cx="671829" cy="117910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4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transtioning</a:t>
            </a:r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moments</a:t>
            </a:r>
            <a:endParaRPr lang="nl-BE" dirty="0">
              <a:effectLst>
                <a:glow rad="139700">
                  <a:schemeClr val="bg1">
                    <a:alpha val="4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hthoek 74"/>
          <p:cNvSpPr/>
          <p:nvPr/>
        </p:nvSpPr>
        <p:spPr>
          <a:xfrm>
            <a:off x="1055944" y="2888981"/>
            <a:ext cx="1620026" cy="810022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 err="1"/>
              <a:t>From</a:t>
            </a:r>
            <a:endParaRPr lang="nl-BE" sz="2800" b="1" dirty="0"/>
          </a:p>
        </p:txBody>
      </p:sp>
      <p:sp>
        <p:nvSpPr>
          <p:cNvPr id="114" name="Rechthoek: afgeronde hoeken 113"/>
          <p:cNvSpPr/>
          <p:nvPr/>
        </p:nvSpPr>
        <p:spPr>
          <a:xfrm>
            <a:off x="1055944" y="4329009"/>
            <a:ext cx="2295025" cy="1530018"/>
          </a:xfrm>
          <a:prstGeom prst="roundRect">
            <a:avLst/>
          </a:prstGeom>
          <a:solidFill>
            <a:srgbClr val="EFF8FF"/>
          </a:solidFill>
          <a:ln w="19050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r>
              <a:rPr lang="nl-BE" b="1" u="sng" dirty="0" err="1"/>
              <a:t>OnLeave</a:t>
            </a:r>
            <a:endParaRPr lang="nl-BE" b="1" u="sng" dirty="0"/>
          </a:p>
          <a:p>
            <a:r>
              <a:rPr lang="nl-BE" dirty="0"/>
              <a:t>The moment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FSM </a:t>
            </a:r>
            <a:r>
              <a:rPr lang="nl-BE" dirty="0" err="1"/>
              <a:t>leaves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State.</a:t>
            </a:r>
          </a:p>
        </p:txBody>
      </p:sp>
      <p:sp>
        <p:nvSpPr>
          <p:cNvPr id="52" name="Rechthoek: afgeronde hoeken 51"/>
          <p:cNvSpPr/>
          <p:nvPr/>
        </p:nvSpPr>
        <p:spPr>
          <a:xfrm>
            <a:off x="5285991" y="2888990"/>
            <a:ext cx="1620018" cy="810000"/>
          </a:xfrm>
          <a:prstGeom prst="roundRect">
            <a:avLst/>
          </a:prstGeom>
          <a:solidFill>
            <a:schemeClr val="bg2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/>
              <a:t>Event</a:t>
            </a:r>
          </a:p>
        </p:txBody>
      </p:sp>
      <p:cxnSp>
        <p:nvCxnSpPr>
          <p:cNvPr id="53" name="Rechte verbindingslijn met pijl 52"/>
          <p:cNvCxnSpPr>
            <a:stCxn id="75" idx="3"/>
          </p:cNvCxnSpPr>
          <p:nvPr/>
        </p:nvCxnSpPr>
        <p:spPr>
          <a:xfrm flipV="1">
            <a:off x="2675970" y="3293990"/>
            <a:ext cx="2610021" cy="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hoek 55"/>
          <p:cNvSpPr/>
          <p:nvPr/>
        </p:nvSpPr>
        <p:spPr>
          <a:xfrm>
            <a:off x="9516030" y="2888981"/>
            <a:ext cx="1620026" cy="810022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800" b="1" dirty="0" err="1"/>
              <a:t>To</a:t>
            </a:r>
            <a:endParaRPr lang="nl-BE" sz="2800" b="1" dirty="0"/>
          </a:p>
        </p:txBody>
      </p:sp>
      <p:cxnSp>
        <p:nvCxnSpPr>
          <p:cNvPr id="58" name="Rechte verbindingslijn met pijl 57"/>
          <p:cNvCxnSpPr>
            <a:endCxn id="56" idx="1"/>
          </p:cNvCxnSpPr>
          <p:nvPr/>
        </p:nvCxnSpPr>
        <p:spPr>
          <a:xfrm>
            <a:off x="6906009" y="3293990"/>
            <a:ext cx="2610021" cy="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hthoek: afgeronde hoeken 116"/>
          <p:cNvSpPr/>
          <p:nvPr/>
        </p:nvSpPr>
        <p:spPr>
          <a:xfrm>
            <a:off x="3665973" y="4329009"/>
            <a:ext cx="2295026" cy="1530017"/>
          </a:xfrm>
          <a:prstGeom prst="roundRect">
            <a:avLst/>
          </a:prstGeom>
          <a:solidFill>
            <a:srgbClr val="EFF8FF"/>
          </a:solidFill>
          <a:ln w="19050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r>
              <a:rPr lang="nl-BE" b="1" u="sng" dirty="0" err="1"/>
              <a:t>OnBefore</a:t>
            </a:r>
            <a:endParaRPr lang="nl-BE" b="1" u="sng" dirty="0"/>
          </a:p>
          <a:p>
            <a:r>
              <a:rPr lang="nl-BE" dirty="0"/>
              <a:t>The moment </a:t>
            </a:r>
            <a:r>
              <a:rPr lang="nl-BE" dirty="0" err="1"/>
              <a:t>before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FSM is processing </a:t>
            </a:r>
            <a:r>
              <a:rPr lang="nl-BE" dirty="0" err="1"/>
              <a:t>the</a:t>
            </a:r>
            <a:r>
              <a:rPr lang="nl-BE" dirty="0"/>
              <a:t> Event.</a:t>
            </a:r>
          </a:p>
        </p:txBody>
      </p:sp>
      <p:sp>
        <p:nvSpPr>
          <p:cNvPr id="118" name="Rechthoek: afgeronde hoeken 117"/>
          <p:cNvSpPr/>
          <p:nvPr/>
        </p:nvSpPr>
        <p:spPr>
          <a:xfrm>
            <a:off x="6276002" y="4329009"/>
            <a:ext cx="2295026" cy="1530017"/>
          </a:xfrm>
          <a:prstGeom prst="roundRect">
            <a:avLst/>
          </a:prstGeom>
          <a:solidFill>
            <a:srgbClr val="EFF8FF"/>
          </a:solidFill>
          <a:ln w="19050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r>
              <a:rPr lang="nl-BE" b="1" u="sng" dirty="0" err="1"/>
              <a:t>OnAfter</a:t>
            </a:r>
            <a:endParaRPr lang="nl-BE" b="1" u="sng" dirty="0"/>
          </a:p>
          <a:p>
            <a:r>
              <a:rPr lang="nl-BE" dirty="0"/>
              <a:t>The moment </a:t>
            </a:r>
            <a:r>
              <a:rPr lang="nl-BE" dirty="0" err="1"/>
              <a:t>after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FSM has </a:t>
            </a:r>
            <a:r>
              <a:rPr lang="nl-BE" dirty="0" err="1"/>
              <a:t>processed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Event.</a:t>
            </a:r>
          </a:p>
        </p:txBody>
      </p:sp>
      <p:sp>
        <p:nvSpPr>
          <p:cNvPr id="119" name="Rechthoek: afgeronde hoeken 118"/>
          <p:cNvSpPr/>
          <p:nvPr/>
        </p:nvSpPr>
        <p:spPr>
          <a:xfrm>
            <a:off x="8796030" y="4329009"/>
            <a:ext cx="2295026" cy="1530017"/>
          </a:xfrm>
          <a:prstGeom prst="roundRect">
            <a:avLst/>
          </a:prstGeom>
          <a:solidFill>
            <a:srgbClr val="EFF8FF"/>
          </a:solidFill>
          <a:ln w="19050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80000" rIns="180000" bIns="180000" rtlCol="0" anchor="ctr"/>
          <a:lstStyle/>
          <a:p>
            <a:r>
              <a:rPr lang="nl-BE" b="1" u="sng" dirty="0" err="1"/>
              <a:t>OnEnter</a:t>
            </a:r>
            <a:endParaRPr lang="nl-BE" b="1" u="sng" dirty="0"/>
          </a:p>
          <a:p>
            <a:r>
              <a:rPr lang="nl-BE" dirty="0"/>
              <a:t>The moment </a:t>
            </a:r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FSM enters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State.</a:t>
            </a:r>
          </a:p>
        </p:txBody>
      </p:sp>
      <p:cxnSp>
        <p:nvCxnSpPr>
          <p:cNvPr id="25" name="Rechte verbindingslijn met pijl 24"/>
          <p:cNvCxnSpPr>
            <a:cxnSpLocks/>
            <a:stCxn id="114" idx="0"/>
            <a:endCxn id="29" idx="2"/>
          </p:cNvCxnSpPr>
          <p:nvPr/>
        </p:nvCxnSpPr>
        <p:spPr>
          <a:xfrm flipV="1">
            <a:off x="2203457" y="3518988"/>
            <a:ext cx="877510" cy="81002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met pijl 119"/>
          <p:cNvCxnSpPr>
            <a:cxnSpLocks/>
            <a:stCxn id="117" idx="0"/>
            <a:endCxn id="122" idx="2"/>
          </p:cNvCxnSpPr>
          <p:nvPr/>
        </p:nvCxnSpPr>
        <p:spPr>
          <a:xfrm flipV="1">
            <a:off x="4813486" y="3518988"/>
            <a:ext cx="67501" cy="81002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uit 28"/>
          <p:cNvSpPr/>
          <p:nvPr/>
        </p:nvSpPr>
        <p:spPr>
          <a:xfrm>
            <a:off x="2855964" y="3068983"/>
            <a:ext cx="450005" cy="450005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accent1"/>
            </a:solidFill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1" name="Ovaal 120"/>
          <p:cNvSpPr/>
          <p:nvPr/>
        </p:nvSpPr>
        <p:spPr>
          <a:xfrm>
            <a:off x="7086011" y="3068983"/>
            <a:ext cx="450005" cy="45000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2" name="Ruit 121"/>
          <p:cNvSpPr/>
          <p:nvPr/>
        </p:nvSpPr>
        <p:spPr>
          <a:xfrm>
            <a:off x="4655984" y="3068983"/>
            <a:ext cx="450005" cy="450005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accent1"/>
            </a:solidFill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3" name="Ovaal 122"/>
          <p:cNvSpPr/>
          <p:nvPr/>
        </p:nvSpPr>
        <p:spPr>
          <a:xfrm>
            <a:off x="8886031" y="3068983"/>
            <a:ext cx="450005" cy="45000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24" name="Rechte verbindingslijn met pijl 123"/>
          <p:cNvCxnSpPr>
            <a:cxnSpLocks/>
            <a:stCxn id="118" idx="0"/>
            <a:endCxn id="121" idx="4"/>
          </p:cNvCxnSpPr>
          <p:nvPr/>
        </p:nvCxnSpPr>
        <p:spPr>
          <a:xfrm flipH="1" flipV="1">
            <a:off x="7311014" y="3518988"/>
            <a:ext cx="112501" cy="81002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met pijl 124"/>
          <p:cNvCxnSpPr>
            <a:cxnSpLocks/>
            <a:stCxn id="119" idx="0"/>
            <a:endCxn id="123" idx="4"/>
          </p:cNvCxnSpPr>
          <p:nvPr/>
        </p:nvCxnSpPr>
        <p:spPr>
          <a:xfrm flipH="1" flipV="1">
            <a:off x="9111034" y="3518988"/>
            <a:ext cx="832509" cy="81002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ingslijn: gebogen 39"/>
          <p:cNvCxnSpPr>
            <a:stCxn id="29" idx="0"/>
            <a:endCxn id="75" idx="0"/>
          </p:cNvCxnSpPr>
          <p:nvPr/>
        </p:nvCxnSpPr>
        <p:spPr>
          <a:xfrm rot="16200000" flipV="1">
            <a:off x="2383461" y="2371477"/>
            <a:ext cx="180002" cy="1215010"/>
          </a:xfrm>
          <a:prstGeom prst="bentConnector3">
            <a:avLst>
              <a:gd name="adj1" fmla="val 226999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ingslijn: gebogen 41"/>
          <p:cNvCxnSpPr>
            <a:stCxn id="122" idx="0"/>
            <a:endCxn id="75" idx="0"/>
          </p:cNvCxnSpPr>
          <p:nvPr/>
        </p:nvCxnSpPr>
        <p:spPr>
          <a:xfrm rot="16200000" flipV="1">
            <a:off x="3283471" y="1471467"/>
            <a:ext cx="180002" cy="3015030"/>
          </a:xfrm>
          <a:prstGeom prst="bentConnector3">
            <a:avLst>
              <a:gd name="adj1" fmla="val 226999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611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synchronous</a:t>
            </a:r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asynchronous</a:t>
            </a:r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triggering of events</a:t>
            </a:r>
          </a:p>
        </p:txBody>
      </p:sp>
      <p:sp>
        <p:nvSpPr>
          <p:cNvPr id="27" name="Rechthoek 26"/>
          <p:cNvSpPr/>
          <p:nvPr/>
        </p:nvSpPr>
        <p:spPr>
          <a:xfrm>
            <a:off x="1055944" y="2438989"/>
            <a:ext cx="1620026" cy="810022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/>
              <a:t>State 1</a:t>
            </a:r>
          </a:p>
        </p:txBody>
      </p:sp>
      <p:sp>
        <p:nvSpPr>
          <p:cNvPr id="28" name="Rechthoek: afgeronde hoeken 27"/>
          <p:cNvSpPr/>
          <p:nvPr/>
        </p:nvSpPr>
        <p:spPr>
          <a:xfrm>
            <a:off x="4385981" y="2438998"/>
            <a:ext cx="1620018" cy="810000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/>
              <a:t>Event1</a:t>
            </a:r>
          </a:p>
        </p:txBody>
      </p:sp>
      <p:cxnSp>
        <p:nvCxnSpPr>
          <p:cNvPr id="30" name="Rechte verbindingslijn met pijl 29"/>
          <p:cNvCxnSpPr>
            <a:stCxn id="27" idx="3"/>
            <a:endCxn id="33" idx="1"/>
          </p:cNvCxnSpPr>
          <p:nvPr/>
        </p:nvCxnSpPr>
        <p:spPr>
          <a:xfrm flipV="1">
            <a:off x="2675970" y="2843994"/>
            <a:ext cx="269995" cy="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hoek 30"/>
          <p:cNvSpPr/>
          <p:nvPr/>
        </p:nvSpPr>
        <p:spPr>
          <a:xfrm>
            <a:off x="7716018" y="2438989"/>
            <a:ext cx="1620026" cy="810022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/>
              <a:t>State 2</a:t>
            </a:r>
          </a:p>
        </p:txBody>
      </p:sp>
      <p:cxnSp>
        <p:nvCxnSpPr>
          <p:cNvPr id="32" name="Rechte verbindingslijn met pijl 31"/>
          <p:cNvCxnSpPr>
            <a:stCxn id="33" idx="3"/>
            <a:endCxn id="35" idx="1"/>
          </p:cNvCxnSpPr>
          <p:nvPr/>
        </p:nvCxnSpPr>
        <p:spPr>
          <a:xfrm>
            <a:off x="3395970" y="2843994"/>
            <a:ext cx="270003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uit 32"/>
          <p:cNvSpPr/>
          <p:nvPr/>
        </p:nvSpPr>
        <p:spPr>
          <a:xfrm>
            <a:off x="2945965" y="2618991"/>
            <a:ext cx="450005" cy="450005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al 33"/>
          <p:cNvSpPr/>
          <p:nvPr/>
        </p:nvSpPr>
        <p:spPr>
          <a:xfrm>
            <a:off x="6276002" y="2618991"/>
            <a:ext cx="450005" cy="45000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" name="Ruit 34"/>
          <p:cNvSpPr/>
          <p:nvPr/>
        </p:nvSpPr>
        <p:spPr>
          <a:xfrm>
            <a:off x="3665973" y="2618991"/>
            <a:ext cx="450005" cy="450005"/>
          </a:xfrm>
          <a:prstGeom prst="diamond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Ovaal 35"/>
          <p:cNvSpPr/>
          <p:nvPr/>
        </p:nvSpPr>
        <p:spPr>
          <a:xfrm>
            <a:off x="6996010" y="2618991"/>
            <a:ext cx="450005" cy="45000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7" name="Verbindingslijn: gebogen 36"/>
          <p:cNvCxnSpPr>
            <a:stCxn id="33" idx="0"/>
            <a:endCxn id="27" idx="0"/>
          </p:cNvCxnSpPr>
          <p:nvPr/>
        </p:nvCxnSpPr>
        <p:spPr>
          <a:xfrm rot="16200000" flipV="1">
            <a:off x="2428462" y="1876484"/>
            <a:ext cx="180002" cy="1305011"/>
          </a:xfrm>
          <a:prstGeom prst="bentConnector3">
            <a:avLst>
              <a:gd name="adj1" fmla="val 226999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bogen 37"/>
          <p:cNvCxnSpPr>
            <a:stCxn id="35" idx="0"/>
            <a:endCxn id="27" idx="0"/>
          </p:cNvCxnSpPr>
          <p:nvPr/>
        </p:nvCxnSpPr>
        <p:spPr>
          <a:xfrm rot="16200000" flipV="1">
            <a:off x="2788466" y="1516480"/>
            <a:ext cx="180002" cy="2025019"/>
          </a:xfrm>
          <a:prstGeom prst="bentConnector3">
            <a:avLst>
              <a:gd name="adj1" fmla="val 226999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: afgeronde hoeken 38"/>
          <p:cNvSpPr/>
          <p:nvPr/>
        </p:nvSpPr>
        <p:spPr>
          <a:xfrm>
            <a:off x="4385982" y="3879005"/>
            <a:ext cx="3420038" cy="2700030"/>
          </a:xfrm>
          <a:prstGeom prst="roundRect">
            <a:avLst/>
          </a:prstGeom>
          <a:solidFill>
            <a:srgbClr val="EFF8FF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80000" rIns="180000" bIns="180000" numCol="1" rtlCol="0" anchor="ctr"/>
          <a:lstStyle/>
          <a:p>
            <a:r>
              <a:rPr lang="nl-BE" sz="2000" b="1" u="sng" dirty="0"/>
              <a:t>FSM:OnAfterEvent1()</a:t>
            </a:r>
          </a:p>
          <a:p>
            <a:endParaRPr lang="nl-BE" b="1" u="sng" dirty="0"/>
          </a:p>
          <a:p>
            <a:r>
              <a:rPr lang="nl-BE" u="sng" dirty="0" err="1"/>
              <a:t>Synchronous</a:t>
            </a:r>
            <a:r>
              <a:rPr lang="nl-BE" u="sng" dirty="0"/>
              <a:t>:</a:t>
            </a:r>
          </a:p>
          <a:p>
            <a:r>
              <a:rPr lang="nl-BE" b="1" dirty="0"/>
              <a:t>FSM:Event2()</a:t>
            </a:r>
          </a:p>
          <a:p>
            <a:endParaRPr lang="nl-BE" dirty="0"/>
          </a:p>
          <a:p>
            <a:r>
              <a:rPr lang="nl-BE" u="sng" dirty="0" err="1"/>
              <a:t>Asynchronous</a:t>
            </a:r>
            <a:r>
              <a:rPr lang="nl-BE" u="sng" dirty="0"/>
              <a:t>:</a:t>
            </a:r>
          </a:p>
          <a:p>
            <a:r>
              <a:rPr lang="nl-BE" b="1" dirty="0"/>
              <a:t>FSM:__Event2( 10 )</a:t>
            </a:r>
          </a:p>
        </p:txBody>
      </p:sp>
      <p:sp>
        <p:nvSpPr>
          <p:cNvPr id="41" name="Rechthoek: afgeronde hoeken 40"/>
          <p:cNvSpPr/>
          <p:nvPr/>
        </p:nvSpPr>
        <p:spPr>
          <a:xfrm>
            <a:off x="9876042" y="2438989"/>
            <a:ext cx="1620018" cy="810000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b="1" dirty="0"/>
              <a:t>Event2</a:t>
            </a:r>
          </a:p>
        </p:txBody>
      </p:sp>
      <p:cxnSp>
        <p:nvCxnSpPr>
          <p:cNvPr id="43" name="Rechte verbindingslijn met pijl 42"/>
          <p:cNvCxnSpPr>
            <a:stCxn id="31" idx="3"/>
            <a:endCxn id="41" idx="1"/>
          </p:cNvCxnSpPr>
          <p:nvPr/>
        </p:nvCxnSpPr>
        <p:spPr>
          <a:xfrm flipV="1">
            <a:off x="9336044" y="2843989"/>
            <a:ext cx="539998" cy="1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>
            <a:stCxn id="35" idx="3"/>
            <a:endCxn id="28" idx="1"/>
          </p:cNvCxnSpPr>
          <p:nvPr/>
        </p:nvCxnSpPr>
        <p:spPr>
          <a:xfrm>
            <a:off x="4115978" y="2843994"/>
            <a:ext cx="270003" cy="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met pijl 47"/>
          <p:cNvCxnSpPr>
            <a:endCxn id="34" idx="2"/>
          </p:cNvCxnSpPr>
          <p:nvPr/>
        </p:nvCxnSpPr>
        <p:spPr>
          <a:xfrm flipV="1">
            <a:off x="6006007" y="2843994"/>
            <a:ext cx="269995" cy="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34" idx="6"/>
            <a:endCxn id="36" idx="2"/>
          </p:cNvCxnSpPr>
          <p:nvPr/>
        </p:nvCxnSpPr>
        <p:spPr>
          <a:xfrm>
            <a:off x="6726007" y="2843994"/>
            <a:ext cx="270003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/>
          <p:cNvCxnSpPr>
            <a:stCxn id="36" idx="6"/>
            <a:endCxn id="31" idx="1"/>
          </p:cNvCxnSpPr>
          <p:nvPr/>
        </p:nvCxnSpPr>
        <p:spPr>
          <a:xfrm>
            <a:off x="7446015" y="2843994"/>
            <a:ext cx="270003" cy="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>
            <a:cxnSpLocks/>
            <a:stCxn id="39" idx="0"/>
            <a:endCxn id="34" idx="4"/>
          </p:cNvCxnSpPr>
          <p:nvPr/>
        </p:nvCxnSpPr>
        <p:spPr>
          <a:xfrm flipV="1">
            <a:off x="6096001" y="3068996"/>
            <a:ext cx="405004" cy="8100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al 21"/>
          <p:cNvSpPr/>
          <p:nvPr/>
        </p:nvSpPr>
        <p:spPr>
          <a:xfrm>
            <a:off x="6186001" y="5037506"/>
            <a:ext cx="360004" cy="37151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5" name="Ovaal 64"/>
          <p:cNvSpPr/>
          <p:nvPr/>
        </p:nvSpPr>
        <p:spPr>
          <a:xfrm>
            <a:off x="6726007" y="5757514"/>
            <a:ext cx="360004" cy="37151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9" name="Ovaal 68"/>
          <p:cNvSpPr/>
          <p:nvPr/>
        </p:nvSpPr>
        <p:spPr>
          <a:xfrm>
            <a:off x="10506049" y="5757514"/>
            <a:ext cx="360004" cy="37151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6" name="Rechte verbindingslijn met pijl 45"/>
          <p:cNvCxnSpPr>
            <a:stCxn id="65" idx="6"/>
            <a:endCxn id="69" idx="2"/>
          </p:cNvCxnSpPr>
          <p:nvPr/>
        </p:nvCxnSpPr>
        <p:spPr>
          <a:xfrm>
            <a:off x="7086011" y="5943272"/>
            <a:ext cx="3420038" cy="0"/>
          </a:xfrm>
          <a:prstGeom prst="straightConnector1">
            <a:avLst/>
          </a:prstGeom>
          <a:ln w="28575"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>
            <a:stCxn id="22" idx="6"/>
            <a:endCxn id="41" idx="2"/>
          </p:cNvCxnSpPr>
          <p:nvPr/>
        </p:nvCxnSpPr>
        <p:spPr>
          <a:xfrm flipV="1">
            <a:off x="6546005" y="3248989"/>
            <a:ext cx="4140046" cy="1974275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76"/>
          <p:cNvCxnSpPr>
            <a:stCxn id="69" idx="0"/>
            <a:endCxn id="41" idx="2"/>
          </p:cNvCxnSpPr>
          <p:nvPr/>
        </p:nvCxnSpPr>
        <p:spPr>
          <a:xfrm flipV="1">
            <a:off x="10686051" y="3248989"/>
            <a:ext cx="0" cy="2508525"/>
          </a:xfrm>
          <a:prstGeom prst="straightConnector1">
            <a:avLst/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hoek 79"/>
          <p:cNvSpPr/>
          <p:nvPr/>
        </p:nvSpPr>
        <p:spPr>
          <a:xfrm>
            <a:off x="10146046" y="4149008"/>
            <a:ext cx="1080012" cy="810009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10 </a:t>
            </a:r>
            <a:r>
              <a:rPr lang="nl-BE" dirty="0" err="1"/>
              <a:t>seconds</a:t>
            </a:r>
            <a:r>
              <a:rPr lang="nl-BE" dirty="0"/>
              <a:t> later</a:t>
            </a:r>
          </a:p>
        </p:txBody>
      </p:sp>
      <p:sp>
        <p:nvSpPr>
          <p:cNvPr id="81" name="Rechthoek 80"/>
          <p:cNvSpPr/>
          <p:nvPr/>
        </p:nvSpPr>
        <p:spPr>
          <a:xfrm>
            <a:off x="8166023" y="3789004"/>
            <a:ext cx="1260014" cy="900010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b="1" dirty="0" err="1"/>
              <a:t>Immediate</a:t>
            </a:r>
            <a:endParaRPr lang="nl-BE" sz="1600" b="1" dirty="0"/>
          </a:p>
          <a:p>
            <a:pPr algn="ctr"/>
            <a:r>
              <a:rPr lang="nl-BE" sz="1600" dirty="0" err="1"/>
              <a:t>Process</a:t>
            </a:r>
            <a:r>
              <a:rPr lang="nl-BE" sz="1600" dirty="0"/>
              <a:t> </a:t>
            </a:r>
            <a:r>
              <a:rPr lang="nl-BE" sz="1600" dirty="0" err="1"/>
              <a:t>Transition</a:t>
            </a:r>
            <a:endParaRPr lang="nl-BE" sz="1600" dirty="0"/>
          </a:p>
        </p:txBody>
      </p:sp>
      <p:sp>
        <p:nvSpPr>
          <p:cNvPr id="82" name="Rechthoek 81"/>
          <p:cNvSpPr/>
          <p:nvPr/>
        </p:nvSpPr>
        <p:spPr>
          <a:xfrm>
            <a:off x="8166023" y="5499023"/>
            <a:ext cx="1260014" cy="900010"/>
          </a:xfrm>
          <a:prstGeom prst="rect">
            <a:avLst/>
          </a:prstGeom>
          <a:solidFill>
            <a:schemeClr val="tx1"/>
          </a:solidFill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b="1" dirty="0" err="1"/>
              <a:t>Delayed</a:t>
            </a:r>
            <a:endParaRPr lang="nl-BE" sz="1600" b="1" dirty="0"/>
          </a:p>
          <a:p>
            <a:pPr algn="ctr"/>
            <a:r>
              <a:rPr lang="nl-BE" sz="1600" dirty="0" err="1"/>
              <a:t>Process</a:t>
            </a:r>
            <a:r>
              <a:rPr lang="nl-BE" sz="1600" dirty="0"/>
              <a:t> </a:t>
            </a:r>
            <a:r>
              <a:rPr lang="nl-BE" sz="1600" dirty="0" err="1"/>
              <a:t>Transition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878370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hoek 55"/>
          <p:cNvSpPr/>
          <p:nvPr/>
        </p:nvSpPr>
        <p:spPr>
          <a:xfrm>
            <a:off x="785942" y="2168987"/>
            <a:ext cx="11160124" cy="81000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"/>
                </a:schemeClr>
              </a:gs>
              <a:gs pos="100000">
                <a:srgbClr val="FFFFFF"/>
              </a:gs>
              <a:gs pos="52000">
                <a:schemeClr val="tx1">
                  <a:alpha val="35000"/>
                </a:schemeClr>
              </a:gs>
              <a:gs pos="86000">
                <a:schemeClr val="tx1"/>
              </a:gs>
            </a:gsLst>
            <a:lin ang="0" scaled="1"/>
            <a:tileRect/>
          </a:gra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nl-BE" sz="1600" b="1" dirty="0" err="1">
                <a:solidFill>
                  <a:schemeClr val="accent2"/>
                </a:solidFill>
              </a:rPr>
              <a:t>Rule</a:t>
            </a:r>
            <a:r>
              <a:rPr lang="nl-BE" sz="1600" b="1" dirty="0">
                <a:solidFill>
                  <a:schemeClr val="accent2"/>
                </a:solidFill>
              </a:rPr>
              <a:t>: </a:t>
            </a:r>
            <a:r>
              <a:rPr lang="nl-BE" sz="1600" b="1" dirty="0" err="1">
                <a:solidFill>
                  <a:schemeClr val="accent2"/>
                </a:solidFill>
              </a:rPr>
              <a:t>FsmDemo:AddTransition</a:t>
            </a:r>
            <a:r>
              <a:rPr lang="nl-BE" sz="1600" b="1" dirty="0">
                <a:solidFill>
                  <a:schemeClr val="accent2"/>
                </a:solidFill>
              </a:rPr>
              <a:t>( “Red”, “Switch”, “Green” )</a:t>
            </a:r>
          </a:p>
        </p:txBody>
      </p:sp>
      <p:sp>
        <p:nvSpPr>
          <p:cNvPr id="112" name="Rechthoek 111"/>
          <p:cNvSpPr/>
          <p:nvPr/>
        </p:nvSpPr>
        <p:spPr>
          <a:xfrm>
            <a:off x="785941" y="3339001"/>
            <a:ext cx="11160124" cy="81000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"/>
                </a:schemeClr>
              </a:gs>
              <a:gs pos="100000">
                <a:srgbClr val="FFFFFF"/>
              </a:gs>
              <a:gs pos="52000">
                <a:schemeClr val="tx1">
                  <a:alpha val="35000"/>
                </a:schemeClr>
              </a:gs>
              <a:gs pos="86000">
                <a:schemeClr val="tx1"/>
              </a:gs>
            </a:gsLst>
            <a:lin ang="0" scaled="1"/>
            <a:tileRect/>
          </a:gra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nl-BE" sz="1600" b="1" dirty="0" err="1">
                <a:solidFill>
                  <a:schemeClr val="accent2"/>
                </a:solidFill>
              </a:rPr>
              <a:t>Rule</a:t>
            </a:r>
            <a:r>
              <a:rPr lang="nl-BE" sz="1600" b="1" dirty="0">
                <a:solidFill>
                  <a:schemeClr val="accent2"/>
                </a:solidFill>
              </a:rPr>
              <a:t>: </a:t>
            </a:r>
            <a:r>
              <a:rPr lang="nl-BE" sz="1600" b="1" dirty="0" err="1">
                <a:solidFill>
                  <a:schemeClr val="accent2"/>
                </a:solidFill>
              </a:rPr>
              <a:t>FsmDemo:AddTransition</a:t>
            </a:r>
            <a:r>
              <a:rPr lang="nl-BE" sz="1600" b="1" dirty="0">
                <a:solidFill>
                  <a:schemeClr val="accent2"/>
                </a:solidFill>
              </a:rPr>
              <a:t>( “Green”, “Switch”, “Red” )</a:t>
            </a:r>
          </a:p>
        </p:txBody>
      </p:sp>
      <p:sp>
        <p:nvSpPr>
          <p:cNvPr id="124" name="Rechthoek 123"/>
          <p:cNvSpPr/>
          <p:nvPr/>
        </p:nvSpPr>
        <p:spPr>
          <a:xfrm>
            <a:off x="785941" y="4509012"/>
            <a:ext cx="11160124" cy="72000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"/>
                </a:schemeClr>
              </a:gs>
              <a:gs pos="100000">
                <a:srgbClr val="FFFFFF"/>
              </a:gs>
              <a:gs pos="52000">
                <a:schemeClr val="tx1">
                  <a:alpha val="35000"/>
                </a:schemeClr>
              </a:gs>
              <a:gs pos="86000">
                <a:schemeClr val="tx1"/>
              </a:gs>
            </a:gsLst>
            <a:lin ang="0" scaled="1"/>
            <a:tileRect/>
          </a:gra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nl-BE" sz="1600" b="1" dirty="0">
                <a:solidFill>
                  <a:schemeClr val="accent2"/>
                </a:solidFill>
              </a:rPr>
              <a:t>Event </a:t>
            </a:r>
            <a:r>
              <a:rPr lang="nl-BE" sz="1600" b="1" dirty="0" err="1">
                <a:solidFill>
                  <a:schemeClr val="accent2"/>
                </a:solidFill>
              </a:rPr>
              <a:t>Transition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Handlers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that</a:t>
            </a:r>
            <a:endParaRPr lang="nl-BE" sz="1600" b="1" dirty="0">
              <a:solidFill>
                <a:schemeClr val="accent2"/>
              </a:solidFill>
            </a:endParaRPr>
          </a:p>
          <a:p>
            <a:pPr algn="r"/>
            <a:r>
              <a:rPr lang="nl-BE" sz="1600" b="1" dirty="0" err="1">
                <a:solidFill>
                  <a:schemeClr val="accent2"/>
                </a:solidFill>
              </a:rPr>
              <a:t>can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be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defined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by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the</a:t>
            </a:r>
            <a:r>
              <a:rPr lang="nl-BE" sz="1600" b="1" dirty="0">
                <a:solidFill>
                  <a:schemeClr val="accent2"/>
                </a:solidFill>
              </a:rPr>
              <a:t> mission designer.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FSM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nl-BE" dirty="0">
              <a:effectLst>
                <a:glow rad="139700">
                  <a:schemeClr val="bg1">
                    <a:alpha val="4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8" name="Rechte verbindingslijn met pijl 77"/>
          <p:cNvCxnSpPr>
            <a:cxnSpLocks/>
            <a:stCxn id="80" idx="3"/>
          </p:cNvCxnSpPr>
          <p:nvPr/>
        </p:nvCxnSpPr>
        <p:spPr>
          <a:xfrm>
            <a:off x="605939" y="3158997"/>
            <a:ext cx="270003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hoek 79"/>
          <p:cNvSpPr/>
          <p:nvPr/>
        </p:nvSpPr>
        <p:spPr>
          <a:xfrm>
            <a:off x="425937" y="3068996"/>
            <a:ext cx="180002" cy="18000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100"/>
          </a:p>
        </p:txBody>
      </p:sp>
      <p:sp>
        <p:nvSpPr>
          <p:cNvPr id="82" name="Rechthoek 81"/>
          <p:cNvSpPr/>
          <p:nvPr/>
        </p:nvSpPr>
        <p:spPr>
          <a:xfrm>
            <a:off x="6096000" y="2798993"/>
            <a:ext cx="1440016" cy="720008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400" b="1" dirty="0"/>
              <a:t>Red</a:t>
            </a:r>
          </a:p>
        </p:txBody>
      </p:sp>
      <p:cxnSp>
        <p:nvCxnSpPr>
          <p:cNvPr id="106" name="Verbindingslijn: gebogen 105"/>
          <p:cNvCxnSpPr>
            <a:cxnSpLocks/>
            <a:stCxn id="47" idx="2"/>
          </p:cNvCxnSpPr>
          <p:nvPr/>
        </p:nvCxnSpPr>
        <p:spPr>
          <a:xfrm rot="16200000" flipH="1">
            <a:off x="2423959" y="2690991"/>
            <a:ext cx="270003" cy="1926021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hoek: afgeronde hoeken 39"/>
          <p:cNvSpPr/>
          <p:nvPr/>
        </p:nvSpPr>
        <p:spPr>
          <a:xfrm>
            <a:off x="7716018" y="6399033"/>
            <a:ext cx="1080012" cy="3600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/>
              <a:t>SUB-FSM</a:t>
            </a:r>
          </a:p>
        </p:txBody>
      </p:sp>
      <p:sp>
        <p:nvSpPr>
          <p:cNvPr id="41" name="Rechthoek 40"/>
          <p:cNvSpPr/>
          <p:nvPr/>
        </p:nvSpPr>
        <p:spPr>
          <a:xfrm>
            <a:off x="4475982" y="6399033"/>
            <a:ext cx="1080012" cy="360004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400" b="1" dirty="0"/>
              <a:t>STATE</a:t>
            </a:r>
          </a:p>
        </p:txBody>
      </p:sp>
      <p:sp>
        <p:nvSpPr>
          <p:cNvPr id="42" name="Afgeronde rechthoek 11"/>
          <p:cNvSpPr/>
          <p:nvPr/>
        </p:nvSpPr>
        <p:spPr>
          <a:xfrm>
            <a:off x="6096012" y="6399033"/>
            <a:ext cx="1079999" cy="36000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600" b="1" dirty="0"/>
              <a:t>Event</a:t>
            </a:r>
          </a:p>
        </p:txBody>
      </p:sp>
      <p:sp>
        <p:nvSpPr>
          <p:cNvPr id="47" name="Rechthoek 46"/>
          <p:cNvSpPr/>
          <p:nvPr/>
        </p:nvSpPr>
        <p:spPr>
          <a:xfrm>
            <a:off x="875942" y="2798993"/>
            <a:ext cx="1440016" cy="720008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400" b="1" dirty="0"/>
              <a:t>Green</a:t>
            </a:r>
          </a:p>
        </p:txBody>
      </p:sp>
      <p:cxnSp>
        <p:nvCxnSpPr>
          <p:cNvPr id="51" name="Verbindingslijn: gebogen 50"/>
          <p:cNvCxnSpPr>
            <a:cxnSpLocks/>
            <a:endCxn id="82" idx="2"/>
          </p:cNvCxnSpPr>
          <p:nvPr/>
        </p:nvCxnSpPr>
        <p:spPr>
          <a:xfrm flipV="1">
            <a:off x="4925987" y="3519001"/>
            <a:ext cx="1890021" cy="270003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Verbindingslijn: gebogen 68"/>
          <p:cNvCxnSpPr>
            <a:cxnSpLocks/>
            <a:stCxn id="82" idx="0"/>
          </p:cNvCxnSpPr>
          <p:nvPr/>
        </p:nvCxnSpPr>
        <p:spPr>
          <a:xfrm rot="16200000" flipV="1">
            <a:off x="5735997" y="1718981"/>
            <a:ext cx="270003" cy="1890021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Verbindingslijn: gebogen 109"/>
          <p:cNvCxnSpPr>
            <a:cxnSpLocks/>
            <a:endCxn id="47" idx="0"/>
          </p:cNvCxnSpPr>
          <p:nvPr/>
        </p:nvCxnSpPr>
        <p:spPr>
          <a:xfrm rot="10800000" flipV="1">
            <a:off x="1595951" y="2528991"/>
            <a:ext cx="1926021" cy="270002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Afgeronde rechthoek 11"/>
          <p:cNvSpPr/>
          <p:nvPr/>
        </p:nvSpPr>
        <p:spPr>
          <a:xfrm>
            <a:off x="3485971" y="2258987"/>
            <a:ext cx="1440016" cy="180002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400" b="1" dirty="0"/>
              <a:t>Switch</a:t>
            </a:r>
          </a:p>
        </p:txBody>
      </p:sp>
      <p:sp>
        <p:nvSpPr>
          <p:cNvPr id="115" name="Rechthoek 114"/>
          <p:cNvSpPr/>
          <p:nvPr/>
        </p:nvSpPr>
        <p:spPr>
          <a:xfrm>
            <a:off x="9808548" y="6399033"/>
            <a:ext cx="607500" cy="360004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r"/>
            <a:r>
              <a:rPr lang="nl-BE" sz="1400" b="1" dirty="0"/>
              <a:t>Start..</a:t>
            </a:r>
          </a:p>
        </p:txBody>
      </p:sp>
      <p:cxnSp>
        <p:nvCxnSpPr>
          <p:cNvPr id="116" name="Rechte verbindingslijn met pijl 115"/>
          <p:cNvCxnSpPr>
            <a:cxnSpLocks/>
            <a:stCxn id="117" idx="3"/>
          </p:cNvCxnSpPr>
          <p:nvPr/>
        </p:nvCxnSpPr>
        <p:spPr>
          <a:xfrm>
            <a:off x="9516038" y="6579035"/>
            <a:ext cx="270003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hthoek 116"/>
          <p:cNvSpPr/>
          <p:nvPr/>
        </p:nvSpPr>
        <p:spPr>
          <a:xfrm>
            <a:off x="9336036" y="6489034"/>
            <a:ext cx="180002" cy="18000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100"/>
          </a:p>
        </p:txBody>
      </p:sp>
      <p:sp>
        <p:nvSpPr>
          <p:cNvPr id="118" name="Rechthoek 117"/>
          <p:cNvSpPr/>
          <p:nvPr/>
        </p:nvSpPr>
        <p:spPr>
          <a:xfrm>
            <a:off x="10798559" y="6399033"/>
            <a:ext cx="607500" cy="360004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r>
              <a:rPr lang="nl-BE" sz="1400" b="1" dirty="0"/>
              <a:t>..End</a:t>
            </a:r>
          </a:p>
        </p:txBody>
      </p:sp>
      <p:cxnSp>
        <p:nvCxnSpPr>
          <p:cNvPr id="119" name="Rechte verbindingslijn met pijl 118"/>
          <p:cNvCxnSpPr>
            <a:cxnSpLocks/>
          </p:cNvCxnSpPr>
          <p:nvPr/>
        </p:nvCxnSpPr>
        <p:spPr>
          <a:xfrm>
            <a:off x="11406059" y="6579035"/>
            <a:ext cx="270003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hthoek 119"/>
          <p:cNvSpPr/>
          <p:nvPr/>
        </p:nvSpPr>
        <p:spPr>
          <a:xfrm>
            <a:off x="11676079" y="6489034"/>
            <a:ext cx="180002" cy="18000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100"/>
          </a:p>
        </p:txBody>
      </p:sp>
      <p:sp>
        <p:nvSpPr>
          <p:cNvPr id="57" name="Rechthoek 56"/>
          <p:cNvSpPr/>
          <p:nvPr/>
        </p:nvSpPr>
        <p:spPr>
          <a:xfrm>
            <a:off x="875942" y="4599013"/>
            <a:ext cx="2070023" cy="54000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400" b="1" dirty="0">
                <a:solidFill>
                  <a:schemeClr val="bg1"/>
                </a:solidFill>
              </a:rPr>
              <a:t>:</a:t>
            </a:r>
            <a:r>
              <a:rPr lang="nl-BE" sz="1400" b="1" dirty="0" err="1">
                <a:solidFill>
                  <a:schemeClr val="bg1"/>
                </a:solidFill>
              </a:rPr>
              <a:t>OnLeaveGreen</a:t>
            </a:r>
            <a:r>
              <a:rPr lang="nl-BE" sz="1400" b="1" dirty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nl-BE" sz="1400" b="1" dirty="0">
                <a:solidFill>
                  <a:schemeClr val="bg1"/>
                </a:solidFill>
              </a:rPr>
              <a:t>:</a:t>
            </a:r>
            <a:r>
              <a:rPr lang="nl-BE" sz="1400" b="1" dirty="0" err="1">
                <a:solidFill>
                  <a:schemeClr val="bg1"/>
                </a:solidFill>
              </a:rPr>
              <a:t>OnEnterGreen</a:t>
            </a:r>
            <a:r>
              <a:rPr lang="nl-BE" sz="1400" b="1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21" name="Rechthoek 120"/>
          <p:cNvSpPr/>
          <p:nvPr/>
        </p:nvSpPr>
        <p:spPr>
          <a:xfrm>
            <a:off x="5465993" y="4599013"/>
            <a:ext cx="2070023" cy="54000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400" b="1" dirty="0">
                <a:solidFill>
                  <a:schemeClr val="bg1"/>
                </a:solidFill>
              </a:rPr>
              <a:t>:</a:t>
            </a:r>
            <a:r>
              <a:rPr lang="nl-BE" sz="1400" b="1" dirty="0" err="1">
                <a:solidFill>
                  <a:schemeClr val="bg1"/>
                </a:solidFill>
              </a:rPr>
              <a:t>OnLeaveRed</a:t>
            </a:r>
            <a:r>
              <a:rPr lang="nl-BE" sz="1400" b="1" dirty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nl-BE" sz="1400" b="1" dirty="0">
                <a:solidFill>
                  <a:schemeClr val="bg1"/>
                </a:solidFill>
              </a:rPr>
              <a:t>:</a:t>
            </a:r>
            <a:r>
              <a:rPr lang="nl-BE" sz="1400" b="1" dirty="0" err="1">
                <a:solidFill>
                  <a:schemeClr val="bg1"/>
                </a:solidFill>
              </a:rPr>
              <a:t>OnEnterRed</a:t>
            </a:r>
            <a:r>
              <a:rPr lang="nl-BE" sz="1400" b="1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22" name="Rechthoek 121"/>
          <p:cNvSpPr/>
          <p:nvPr/>
        </p:nvSpPr>
        <p:spPr>
          <a:xfrm>
            <a:off x="3215968" y="4599013"/>
            <a:ext cx="2070023" cy="54000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400" b="1" dirty="0">
                <a:solidFill>
                  <a:schemeClr val="bg1"/>
                </a:solidFill>
              </a:rPr>
              <a:t>:</a:t>
            </a:r>
            <a:r>
              <a:rPr lang="nl-BE" sz="1400" b="1" dirty="0" err="1">
                <a:solidFill>
                  <a:schemeClr val="bg1"/>
                </a:solidFill>
              </a:rPr>
              <a:t>OnBeforeSwitch</a:t>
            </a:r>
            <a:r>
              <a:rPr lang="nl-BE" sz="1400" b="1" dirty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nl-BE" sz="1400" b="1" dirty="0">
                <a:solidFill>
                  <a:schemeClr val="bg1"/>
                </a:solidFill>
              </a:rPr>
              <a:t>:</a:t>
            </a:r>
            <a:r>
              <a:rPr lang="nl-BE" sz="1400" b="1" dirty="0" err="1">
                <a:solidFill>
                  <a:schemeClr val="bg1"/>
                </a:solidFill>
              </a:rPr>
              <a:t>OnAfterSwitch</a:t>
            </a:r>
            <a:r>
              <a:rPr lang="nl-BE" sz="1400" b="1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23" name="Rechthoek 122"/>
          <p:cNvSpPr/>
          <p:nvPr/>
        </p:nvSpPr>
        <p:spPr>
          <a:xfrm>
            <a:off x="3215968" y="5409022"/>
            <a:ext cx="2070023" cy="54000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:Switch()</a:t>
            </a:r>
          </a:p>
          <a:p>
            <a:pPr algn="ctr"/>
            <a:r>
              <a:rPr lang="nl-BE" sz="1400" b="1" dirty="0">
                <a:solidFill>
                  <a:schemeClr val="accent1"/>
                </a:solidFill>
              </a:rPr>
              <a:t>:__Switch( s )</a:t>
            </a:r>
          </a:p>
        </p:txBody>
      </p:sp>
      <p:sp>
        <p:nvSpPr>
          <p:cNvPr id="125" name="Rechthoek 124"/>
          <p:cNvSpPr/>
          <p:nvPr/>
        </p:nvSpPr>
        <p:spPr>
          <a:xfrm>
            <a:off x="785941" y="5319021"/>
            <a:ext cx="11160124" cy="72000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"/>
                </a:schemeClr>
              </a:gs>
              <a:gs pos="100000">
                <a:srgbClr val="FFFFFF"/>
              </a:gs>
              <a:gs pos="52000">
                <a:schemeClr val="tx1">
                  <a:alpha val="35000"/>
                </a:schemeClr>
              </a:gs>
              <a:gs pos="86000">
                <a:schemeClr val="tx1"/>
              </a:gs>
            </a:gsLst>
            <a:lin ang="0" scaled="1"/>
            <a:tileRect/>
          </a:gradFill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nl-BE" sz="1600" b="1" dirty="0">
                <a:solidFill>
                  <a:schemeClr val="accent2"/>
                </a:solidFill>
              </a:rPr>
              <a:t>Event Trigger </a:t>
            </a:r>
            <a:r>
              <a:rPr lang="nl-BE" sz="1600" b="1" dirty="0" err="1">
                <a:solidFill>
                  <a:schemeClr val="accent2"/>
                </a:solidFill>
              </a:rPr>
              <a:t>methods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for</a:t>
            </a:r>
            <a:r>
              <a:rPr lang="nl-BE" sz="1600" b="1" dirty="0">
                <a:solidFill>
                  <a:schemeClr val="accent2"/>
                </a:solidFill>
              </a:rPr>
              <a:t> </a:t>
            </a:r>
            <a:r>
              <a:rPr lang="nl-BE" sz="1600" b="1" dirty="0" err="1">
                <a:solidFill>
                  <a:schemeClr val="accent2"/>
                </a:solidFill>
              </a:rPr>
              <a:t>synchronous</a:t>
            </a:r>
            <a:r>
              <a:rPr lang="nl-BE" sz="1600" b="1" dirty="0">
                <a:solidFill>
                  <a:schemeClr val="accent2"/>
                </a:solidFill>
              </a:rPr>
              <a:t> / </a:t>
            </a:r>
            <a:r>
              <a:rPr lang="nl-BE" sz="1600" b="1" dirty="0" err="1">
                <a:solidFill>
                  <a:schemeClr val="accent2"/>
                </a:solidFill>
              </a:rPr>
              <a:t>asynchronous</a:t>
            </a:r>
            <a:r>
              <a:rPr lang="nl-BE" sz="1600" b="1" dirty="0">
                <a:solidFill>
                  <a:schemeClr val="accent2"/>
                </a:solidFill>
              </a:rPr>
              <a:t> event triggering.</a:t>
            </a:r>
          </a:p>
          <a:p>
            <a:pPr algn="r"/>
            <a:r>
              <a:rPr lang="nl-BE" sz="1600" b="1" dirty="0" err="1">
                <a:solidFill>
                  <a:schemeClr val="accent2"/>
                </a:solidFill>
              </a:rPr>
              <a:t>If</a:t>
            </a:r>
            <a:r>
              <a:rPr lang="nl-BE" sz="1600" b="1" dirty="0">
                <a:solidFill>
                  <a:schemeClr val="accent2"/>
                </a:solidFill>
              </a:rPr>
              <a:t> no event is </a:t>
            </a:r>
            <a:r>
              <a:rPr lang="nl-BE" sz="1600" b="1" dirty="0" err="1">
                <a:solidFill>
                  <a:schemeClr val="accent2"/>
                </a:solidFill>
              </a:rPr>
              <a:t>triggered</a:t>
            </a:r>
            <a:r>
              <a:rPr lang="nl-BE" sz="1600" b="1" dirty="0">
                <a:solidFill>
                  <a:schemeClr val="accent2"/>
                </a:solidFill>
              </a:rPr>
              <a:t>, </a:t>
            </a:r>
            <a:r>
              <a:rPr lang="nl-BE" sz="1600" b="1" dirty="0" err="1">
                <a:solidFill>
                  <a:schemeClr val="accent2"/>
                </a:solidFill>
              </a:rPr>
              <a:t>the</a:t>
            </a:r>
            <a:r>
              <a:rPr lang="nl-BE" sz="1600" b="1" dirty="0">
                <a:solidFill>
                  <a:schemeClr val="accent2"/>
                </a:solidFill>
              </a:rPr>
              <a:t> FSM </a:t>
            </a:r>
            <a:r>
              <a:rPr lang="nl-BE" sz="1600" b="1" dirty="0" err="1">
                <a:solidFill>
                  <a:schemeClr val="accent2"/>
                </a:solidFill>
              </a:rPr>
              <a:t>will</a:t>
            </a:r>
            <a:r>
              <a:rPr lang="nl-BE" sz="1600" b="1" dirty="0">
                <a:solidFill>
                  <a:schemeClr val="accent2"/>
                </a:solidFill>
              </a:rPr>
              <a:t> do </a:t>
            </a:r>
            <a:r>
              <a:rPr lang="nl-BE" sz="1600" b="1" dirty="0" err="1">
                <a:solidFill>
                  <a:schemeClr val="accent2"/>
                </a:solidFill>
              </a:rPr>
              <a:t>nothing</a:t>
            </a:r>
            <a:r>
              <a:rPr lang="nl-BE" sz="1600" b="1" dirty="0">
                <a:solidFill>
                  <a:schemeClr val="accent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0362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lapse</a:t>
            </a:r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state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transitions</a:t>
            </a:r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triggers</a:t>
            </a:r>
          </a:p>
        </p:txBody>
      </p:sp>
      <p:cxnSp>
        <p:nvCxnSpPr>
          <p:cNvPr id="78" name="Rechte verbindingslijn met pijl 77"/>
          <p:cNvCxnSpPr>
            <a:cxnSpLocks/>
            <a:stCxn id="80" idx="3"/>
            <a:endCxn id="47" idx="1"/>
          </p:cNvCxnSpPr>
          <p:nvPr/>
        </p:nvCxnSpPr>
        <p:spPr>
          <a:xfrm>
            <a:off x="4835986" y="2348988"/>
            <a:ext cx="270003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hthoek 79"/>
          <p:cNvSpPr/>
          <p:nvPr/>
        </p:nvSpPr>
        <p:spPr>
          <a:xfrm>
            <a:off x="4655984" y="2258987"/>
            <a:ext cx="180002" cy="18000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100"/>
          </a:p>
        </p:txBody>
      </p:sp>
      <p:sp>
        <p:nvSpPr>
          <p:cNvPr id="82" name="Rechthoek 81"/>
          <p:cNvSpPr/>
          <p:nvPr/>
        </p:nvSpPr>
        <p:spPr>
          <a:xfrm>
            <a:off x="10236046" y="2618991"/>
            <a:ext cx="1440016" cy="720008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400" b="1" dirty="0"/>
              <a:t>Red</a:t>
            </a:r>
          </a:p>
        </p:txBody>
      </p:sp>
      <p:sp>
        <p:nvSpPr>
          <p:cNvPr id="47" name="Rechthoek 46"/>
          <p:cNvSpPr/>
          <p:nvPr/>
        </p:nvSpPr>
        <p:spPr>
          <a:xfrm>
            <a:off x="5105989" y="1988984"/>
            <a:ext cx="1440016" cy="720008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400" b="1" dirty="0"/>
              <a:t>Green</a:t>
            </a:r>
          </a:p>
        </p:txBody>
      </p:sp>
      <p:sp>
        <p:nvSpPr>
          <p:cNvPr id="111" name="Afgeronde rechthoek 11"/>
          <p:cNvSpPr/>
          <p:nvPr/>
        </p:nvSpPr>
        <p:spPr>
          <a:xfrm>
            <a:off x="7626017" y="1988984"/>
            <a:ext cx="1440016" cy="72000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400" b="1" dirty="0"/>
              <a:t>Switch</a:t>
            </a:r>
          </a:p>
        </p:txBody>
      </p:sp>
      <p:cxnSp>
        <p:nvCxnSpPr>
          <p:cNvPr id="8" name="Rechte verbindingslijn met pijl 7"/>
          <p:cNvCxnSpPr>
            <a:stCxn id="47" idx="3"/>
            <a:endCxn id="111" idx="1"/>
          </p:cNvCxnSpPr>
          <p:nvPr/>
        </p:nvCxnSpPr>
        <p:spPr>
          <a:xfrm>
            <a:off x="6546005" y="2348988"/>
            <a:ext cx="108001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fgeronde rechthoek 11"/>
          <p:cNvSpPr/>
          <p:nvPr/>
        </p:nvSpPr>
        <p:spPr>
          <a:xfrm>
            <a:off x="7626017" y="3519001"/>
            <a:ext cx="1440016" cy="72000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400" b="1" dirty="0"/>
              <a:t>Switch</a:t>
            </a:r>
          </a:p>
        </p:txBody>
      </p:sp>
      <p:cxnSp>
        <p:nvCxnSpPr>
          <p:cNvPr id="12" name="Verbindingslijn: gebogen 11"/>
          <p:cNvCxnSpPr>
            <a:cxnSpLocks/>
            <a:stCxn id="82" idx="2"/>
            <a:endCxn id="26" idx="3"/>
          </p:cNvCxnSpPr>
          <p:nvPr/>
        </p:nvCxnSpPr>
        <p:spPr>
          <a:xfrm rot="5400000">
            <a:off x="9741041" y="2663992"/>
            <a:ext cx="540006" cy="1890021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5015988" y="4149008"/>
            <a:ext cx="1440016" cy="720008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400" b="1" dirty="0"/>
              <a:t>Green</a:t>
            </a:r>
          </a:p>
        </p:txBody>
      </p:sp>
      <p:sp>
        <p:nvSpPr>
          <p:cNvPr id="36" name="Afgeronde rechthoek 11"/>
          <p:cNvSpPr/>
          <p:nvPr/>
        </p:nvSpPr>
        <p:spPr>
          <a:xfrm>
            <a:off x="7626017" y="5139019"/>
            <a:ext cx="1440016" cy="72000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400" b="1" dirty="0"/>
              <a:t>Switch</a:t>
            </a:r>
          </a:p>
        </p:txBody>
      </p:sp>
      <p:cxnSp>
        <p:nvCxnSpPr>
          <p:cNvPr id="17" name="Verbindingslijn: gebogen 16"/>
          <p:cNvCxnSpPr>
            <a:stCxn id="111" idx="3"/>
            <a:endCxn id="82" idx="0"/>
          </p:cNvCxnSpPr>
          <p:nvPr/>
        </p:nvCxnSpPr>
        <p:spPr>
          <a:xfrm>
            <a:off x="9066033" y="2348988"/>
            <a:ext cx="1890021" cy="270003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ingslijn: gebogen 38"/>
          <p:cNvCxnSpPr>
            <a:cxnSpLocks/>
            <a:stCxn id="26" idx="1"/>
            <a:endCxn id="29" idx="0"/>
          </p:cNvCxnSpPr>
          <p:nvPr/>
        </p:nvCxnSpPr>
        <p:spPr>
          <a:xfrm rot="10800000" flipV="1">
            <a:off x="5735997" y="3879004"/>
            <a:ext cx="1890021" cy="270003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Verbindingslijn: gebogen 42"/>
          <p:cNvCxnSpPr>
            <a:cxnSpLocks/>
            <a:stCxn id="29" idx="2"/>
            <a:endCxn id="36" idx="1"/>
          </p:cNvCxnSpPr>
          <p:nvPr/>
        </p:nvCxnSpPr>
        <p:spPr>
          <a:xfrm rot="16200000" flipH="1">
            <a:off x="6366003" y="4239008"/>
            <a:ext cx="630007" cy="1890021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hoek 44"/>
          <p:cNvSpPr/>
          <p:nvPr/>
        </p:nvSpPr>
        <p:spPr>
          <a:xfrm>
            <a:off x="10236046" y="5769026"/>
            <a:ext cx="1440016" cy="720008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2400" b="1" dirty="0"/>
              <a:t>Red</a:t>
            </a:r>
          </a:p>
        </p:txBody>
      </p:sp>
      <p:cxnSp>
        <p:nvCxnSpPr>
          <p:cNvPr id="46" name="Verbindingslijn: gebogen 45"/>
          <p:cNvCxnSpPr>
            <a:cxnSpLocks/>
            <a:stCxn id="36" idx="3"/>
            <a:endCxn id="45" idx="0"/>
          </p:cNvCxnSpPr>
          <p:nvPr/>
        </p:nvCxnSpPr>
        <p:spPr>
          <a:xfrm>
            <a:off x="9066033" y="5499023"/>
            <a:ext cx="1890021" cy="270003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cxnSpLocks/>
          </p:cNvCxnSpPr>
          <p:nvPr/>
        </p:nvCxnSpPr>
        <p:spPr>
          <a:xfrm flipH="1" flipV="1">
            <a:off x="2675962" y="3338999"/>
            <a:ext cx="9516039" cy="90002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  <a:headEnd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>
            <a:cxnSpLocks/>
          </p:cNvCxnSpPr>
          <p:nvPr/>
        </p:nvCxnSpPr>
        <p:spPr>
          <a:xfrm flipH="1" flipV="1">
            <a:off x="2675962" y="4959017"/>
            <a:ext cx="9516039" cy="90002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  <a:headEnd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2855964" y="3158997"/>
            <a:ext cx="1890021" cy="3600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5 </a:t>
            </a:r>
            <a:r>
              <a:rPr lang="nl-BE" b="1" dirty="0" err="1">
                <a:solidFill>
                  <a:schemeClr val="bg1"/>
                </a:solidFill>
              </a:rPr>
              <a:t>Seconds</a:t>
            </a:r>
            <a:r>
              <a:rPr lang="nl-BE" b="1" dirty="0">
                <a:solidFill>
                  <a:schemeClr val="bg1"/>
                </a:solidFill>
              </a:rPr>
              <a:t> later …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2855964" y="4779015"/>
            <a:ext cx="1890021" cy="3600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5 </a:t>
            </a:r>
            <a:r>
              <a:rPr lang="nl-BE" b="1" dirty="0" err="1">
                <a:solidFill>
                  <a:schemeClr val="bg1"/>
                </a:solidFill>
              </a:rPr>
              <a:t>Seconds</a:t>
            </a:r>
            <a:r>
              <a:rPr lang="nl-BE" b="1" dirty="0">
                <a:solidFill>
                  <a:schemeClr val="bg1"/>
                </a:solidFill>
              </a:rPr>
              <a:t> later …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155934" y="2348989"/>
            <a:ext cx="2340026" cy="900009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400" b="1" dirty="0" err="1">
                <a:solidFill>
                  <a:schemeClr val="bg1"/>
                </a:solidFill>
              </a:rPr>
              <a:t>FsmDemo:OnAfterSwitch</a:t>
            </a:r>
            <a:r>
              <a:rPr lang="nl-BE" sz="1400" b="1" dirty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nl-BE" sz="1400" dirty="0" err="1">
                <a:solidFill>
                  <a:schemeClr val="bg1"/>
                </a:solidFill>
              </a:rPr>
              <a:t>From</a:t>
            </a:r>
            <a:r>
              <a:rPr lang="nl-BE" sz="1400" dirty="0">
                <a:solidFill>
                  <a:schemeClr val="bg1"/>
                </a:solidFill>
              </a:rPr>
              <a:t>=“Green”; </a:t>
            </a:r>
            <a:r>
              <a:rPr lang="nl-BE" sz="1400" dirty="0" err="1">
                <a:solidFill>
                  <a:schemeClr val="bg1"/>
                </a:solidFill>
              </a:rPr>
              <a:t>To</a:t>
            </a:r>
            <a:r>
              <a:rPr lang="nl-BE" sz="1400" dirty="0">
                <a:solidFill>
                  <a:schemeClr val="bg1"/>
                </a:solidFill>
              </a:rPr>
              <a:t>=“Red”</a:t>
            </a:r>
          </a:p>
          <a:p>
            <a:pPr algn="ctr"/>
            <a:r>
              <a:rPr lang="nl-BE" sz="1400" dirty="0" err="1">
                <a:solidFill>
                  <a:schemeClr val="bg1"/>
                </a:solidFill>
              </a:rPr>
              <a:t>FsmUnit:Flare</a:t>
            </a:r>
            <a:r>
              <a:rPr lang="nl-BE" sz="1400" dirty="0">
                <a:solidFill>
                  <a:schemeClr val="bg1"/>
                </a:solidFill>
              </a:rPr>
              <a:t>( </a:t>
            </a:r>
            <a:r>
              <a:rPr lang="nl-BE" sz="1400" b="1" dirty="0">
                <a:solidFill>
                  <a:srgbClr val="00B050"/>
                </a:solidFill>
              </a:rPr>
              <a:t>Green</a:t>
            </a:r>
            <a:r>
              <a:rPr lang="nl-BE" sz="1400" dirty="0">
                <a:solidFill>
                  <a:schemeClr val="bg1"/>
                </a:solidFill>
              </a:rPr>
              <a:t> )</a:t>
            </a:r>
          </a:p>
          <a:p>
            <a:pPr algn="ctr"/>
            <a:r>
              <a:rPr lang="nl-BE" sz="1400" b="1" dirty="0" err="1">
                <a:solidFill>
                  <a:schemeClr val="bg1"/>
                </a:solidFill>
              </a:rPr>
              <a:t>self</a:t>
            </a:r>
            <a:r>
              <a:rPr lang="nl-BE" sz="1400" b="1" dirty="0">
                <a:solidFill>
                  <a:schemeClr val="bg1"/>
                </a:solidFill>
              </a:rPr>
              <a:t>:__Switch( 5, </a:t>
            </a:r>
            <a:r>
              <a:rPr lang="nl-BE" sz="1400" b="1" dirty="0" err="1">
                <a:solidFill>
                  <a:schemeClr val="bg1"/>
                </a:solidFill>
              </a:rPr>
              <a:t>FsmUnit</a:t>
            </a:r>
            <a:r>
              <a:rPr lang="nl-BE" sz="1400" b="1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155934" y="3609002"/>
            <a:ext cx="2340026" cy="108001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400" b="1" dirty="0" err="1">
                <a:solidFill>
                  <a:schemeClr val="bg1"/>
                </a:solidFill>
              </a:rPr>
              <a:t>FsmDemo:OnAfterSwitch</a:t>
            </a:r>
            <a:r>
              <a:rPr lang="nl-BE" sz="1400" b="1" dirty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nl-BE" sz="1400" dirty="0" err="1">
                <a:solidFill>
                  <a:schemeClr val="bg1"/>
                </a:solidFill>
              </a:rPr>
              <a:t>From</a:t>
            </a:r>
            <a:r>
              <a:rPr lang="nl-BE" sz="1400" dirty="0">
                <a:solidFill>
                  <a:schemeClr val="bg1"/>
                </a:solidFill>
              </a:rPr>
              <a:t>=“Red”; </a:t>
            </a:r>
            <a:r>
              <a:rPr lang="nl-BE" sz="1400" dirty="0" err="1">
                <a:solidFill>
                  <a:schemeClr val="bg1"/>
                </a:solidFill>
              </a:rPr>
              <a:t>To</a:t>
            </a:r>
            <a:r>
              <a:rPr lang="nl-BE" sz="1400" dirty="0">
                <a:solidFill>
                  <a:schemeClr val="bg1"/>
                </a:solidFill>
              </a:rPr>
              <a:t>=“Green”</a:t>
            </a:r>
          </a:p>
          <a:p>
            <a:pPr algn="ctr"/>
            <a:r>
              <a:rPr lang="nl-BE" sz="1400" dirty="0" err="1">
                <a:solidFill>
                  <a:schemeClr val="bg1"/>
                </a:solidFill>
              </a:rPr>
              <a:t>FsmUnit:Flare</a:t>
            </a:r>
            <a:r>
              <a:rPr lang="nl-BE" sz="1400" dirty="0">
                <a:solidFill>
                  <a:schemeClr val="bg1"/>
                </a:solidFill>
              </a:rPr>
              <a:t>( </a:t>
            </a:r>
            <a:r>
              <a:rPr lang="nl-BE" sz="1400" b="1" dirty="0">
                <a:solidFill>
                  <a:schemeClr val="accent4"/>
                </a:solidFill>
              </a:rPr>
              <a:t>Red</a:t>
            </a:r>
            <a:r>
              <a:rPr lang="nl-BE" sz="1400" dirty="0">
                <a:solidFill>
                  <a:schemeClr val="bg1"/>
                </a:solidFill>
              </a:rPr>
              <a:t> )</a:t>
            </a:r>
          </a:p>
          <a:p>
            <a:pPr algn="ctr"/>
            <a:r>
              <a:rPr lang="nl-BE" sz="1400" b="1" dirty="0" err="1">
                <a:solidFill>
                  <a:schemeClr val="bg1"/>
                </a:solidFill>
              </a:rPr>
              <a:t>self</a:t>
            </a:r>
            <a:r>
              <a:rPr lang="nl-BE" sz="1400" b="1" dirty="0">
                <a:solidFill>
                  <a:schemeClr val="bg1"/>
                </a:solidFill>
              </a:rPr>
              <a:t>:__Switch( 5, </a:t>
            </a:r>
            <a:r>
              <a:rPr lang="nl-BE" sz="1400" b="1" dirty="0" err="1">
                <a:solidFill>
                  <a:schemeClr val="bg1"/>
                </a:solidFill>
              </a:rPr>
              <a:t>FsmUnit</a:t>
            </a:r>
            <a:r>
              <a:rPr lang="nl-BE" sz="1400" b="1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155934" y="5319021"/>
            <a:ext cx="2340026" cy="1080012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400" b="1" dirty="0" err="1">
                <a:solidFill>
                  <a:schemeClr val="bg1"/>
                </a:solidFill>
              </a:rPr>
              <a:t>FsmDemo:OnAfterSwitch</a:t>
            </a:r>
            <a:r>
              <a:rPr lang="nl-BE" sz="1400" b="1" dirty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nl-BE" sz="1400" dirty="0" err="1">
                <a:solidFill>
                  <a:schemeClr val="bg1"/>
                </a:solidFill>
              </a:rPr>
              <a:t>From</a:t>
            </a:r>
            <a:r>
              <a:rPr lang="nl-BE" sz="1400" dirty="0">
                <a:solidFill>
                  <a:schemeClr val="bg1"/>
                </a:solidFill>
              </a:rPr>
              <a:t>=“Green”; </a:t>
            </a:r>
            <a:r>
              <a:rPr lang="nl-BE" sz="1400" dirty="0" err="1">
                <a:solidFill>
                  <a:schemeClr val="bg1"/>
                </a:solidFill>
              </a:rPr>
              <a:t>To</a:t>
            </a:r>
            <a:r>
              <a:rPr lang="nl-BE" sz="1400" dirty="0">
                <a:solidFill>
                  <a:schemeClr val="bg1"/>
                </a:solidFill>
              </a:rPr>
              <a:t>=“Red”</a:t>
            </a:r>
          </a:p>
          <a:p>
            <a:pPr algn="ctr"/>
            <a:r>
              <a:rPr lang="nl-BE" sz="1400" dirty="0" err="1">
                <a:solidFill>
                  <a:schemeClr val="bg1"/>
                </a:solidFill>
              </a:rPr>
              <a:t>FsmUnit:Flare</a:t>
            </a:r>
            <a:r>
              <a:rPr lang="nl-BE" sz="1400" dirty="0">
                <a:solidFill>
                  <a:schemeClr val="bg1"/>
                </a:solidFill>
              </a:rPr>
              <a:t>( </a:t>
            </a:r>
            <a:r>
              <a:rPr lang="nl-BE" sz="1400" b="1" dirty="0">
                <a:solidFill>
                  <a:srgbClr val="00B050"/>
                </a:solidFill>
              </a:rPr>
              <a:t>Green</a:t>
            </a:r>
            <a:r>
              <a:rPr lang="nl-BE" sz="1400" dirty="0">
                <a:solidFill>
                  <a:schemeClr val="bg1"/>
                </a:solidFill>
              </a:rPr>
              <a:t> )</a:t>
            </a:r>
          </a:p>
          <a:p>
            <a:pPr algn="ctr"/>
            <a:r>
              <a:rPr lang="nl-BE" sz="1400" b="1" dirty="0" err="1">
                <a:solidFill>
                  <a:schemeClr val="bg1"/>
                </a:solidFill>
              </a:rPr>
              <a:t>self</a:t>
            </a:r>
            <a:r>
              <a:rPr lang="nl-BE" sz="1400" b="1" dirty="0">
                <a:solidFill>
                  <a:schemeClr val="bg1"/>
                </a:solidFill>
              </a:rPr>
              <a:t>:__Switch( 5, </a:t>
            </a:r>
            <a:r>
              <a:rPr lang="nl-BE" sz="1400" b="1" dirty="0" err="1">
                <a:solidFill>
                  <a:schemeClr val="bg1"/>
                </a:solidFill>
              </a:rPr>
              <a:t>FsmUnit</a:t>
            </a:r>
            <a:r>
              <a:rPr lang="nl-BE" sz="1400" b="1" dirty="0">
                <a:solidFill>
                  <a:schemeClr val="bg1"/>
                </a:solidFill>
              </a:rPr>
              <a:t> )</a:t>
            </a:r>
          </a:p>
        </p:txBody>
      </p:sp>
      <p:cxnSp>
        <p:nvCxnSpPr>
          <p:cNvPr id="49" name="Rechte verbindingslijn 48"/>
          <p:cNvCxnSpPr/>
          <p:nvPr/>
        </p:nvCxnSpPr>
        <p:spPr>
          <a:xfrm>
            <a:off x="2675962" y="1808982"/>
            <a:ext cx="0" cy="5049018"/>
          </a:xfrm>
          <a:prstGeom prst="line">
            <a:avLst/>
          </a:prstGeom>
          <a:ln w="28575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al 53"/>
          <p:cNvSpPr/>
          <p:nvPr/>
        </p:nvSpPr>
        <p:spPr>
          <a:xfrm>
            <a:off x="4205979" y="2168986"/>
            <a:ext cx="360004" cy="36000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0" name="Ovaal 69"/>
          <p:cNvSpPr/>
          <p:nvPr/>
        </p:nvSpPr>
        <p:spPr>
          <a:xfrm>
            <a:off x="7176012" y="3699003"/>
            <a:ext cx="360004" cy="36000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71" name="Ovaal 70"/>
          <p:cNvSpPr/>
          <p:nvPr/>
        </p:nvSpPr>
        <p:spPr>
          <a:xfrm>
            <a:off x="9246035" y="5319020"/>
            <a:ext cx="360004" cy="36000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  <p:sp>
        <p:nvSpPr>
          <p:cNvPr id="74" name="Ovaal 73"/>
          <p:cNvSpPr/>
          <p:nvPr/>
        </p:nvSpPr>
        <p:spPr>
          <a:xfrm>
            <a:off x="2315958" y="3969006"/>
            <a:ext cx="360004" cy="36000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tx1"/>
                </a:solidFill>
                <a:latin typeface="+mj-lt"/>
              </a:rPr>
              <a:t>3</a:t>
            </a:r>
          </a:p>
        </p:txBody>
      </p:sp>
      <p:sp>
        <p:nvSpPr>
          <p:cNvPr id="75" name="Tekstvak 74"/>
          <p:cNvSpPr txBox="1"/>
          <p:nvPr/>
        </p:nvSpPr>
        <p:spPr>
          <a:xfrm>
            <a:off x="155934" y="1898983"/>
            <a:ext cx="2340026" cy="450005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400" b="1" dirty="0" err="1">
                <a:solidFill>
                  <a:schemeClr val="bg1"/>
                </a:solidFill>
              </a:rPr>
              <a:t>FsmDemo</a:t>
            </a:r>
            <a:r>
              <a:rPr lang="nl-BE" sz="1400" b="1" dirty="0">
                <a:solidFill>
                  <a:schemeClr val="bg1"/>
                </a:solidFill>
              </a:rPr>
              <a:t>:__Switch( 5, </a:t>
            </a:r>
            <a:r>
              <a:rPr lang="nl-BE" sz="1400" b="1" dirty="0" err="1">
                <a:solidFill>
                  <a:schemeClr val="bg1"/>
                </a:solidFill>
              </a:rPr>
              <a:t>FsmUnit</a:t>
            </a:r>
            <a:r>
              <a:rPr lang="nl-BE" sz="1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2" name="Ovaal 71"/>
          <p:cNvSpPr/>
          <p:nvPr/>
        </p:nvSpPr>
        <p:spPr>
          <a:xfrm>
            <a:off x="2315958" y="1808982"/>
            <a:ext cx="360004" cy="36000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tx1"/>
                </a:solidFill>
                <a:latin typeface="+mj-lt"/>
              </a:rPr>
              <a:t>1</a:t>
            </a:r>
          </a:p>
        </p:txBody>
      </p:sp>
      <p:sp>
        <p:nvSpPr>
          <p:cNvPr id="76" name="Ovaal 75"/>
          <p:cNvSpPr/>
          <p:nvPr/>
        </p:nvSpPr>
        <p:spPr>
          <a:xfrm>
            <a:off x="9246035" y="2168986"/>
            <a:ext cx="360004" cy="36000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73" name="Ovaal 72"/>
          <p:cNvSpPr/>
          <p:nvPr/>
        </p:nvSpPr>
        <p:spPr>
          <a:xfrm>
            <a:off x="2315958" y="2618991"/>
            <a:ext cx="360004" cy="36000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tx1"/>
                </a:solidFill>
                <a:latin typeface="+mj-lt"/>
              </a:rPr>
              <a:t>2</a:t>
            </a:r>
          </a:p>
        </p:txBody>
      </p:sp>
      <p:sp>
        <p:nvSpPr>
          <p:cNvPr id="77" name="Ovaal 76"/>
          <p:cNvSpPr/>
          <p:nvPr/>
        </p:nvSpPr>
        <p:spPr>
          <a:xfrm>
            <a:off x="2315958" y="5679024"/>
            <a:ext cx="360004" cy="36000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2400" b="1" dirty="0">
                <a:solidFill>
                  <a:schemeClr val="tx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91671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9971</TotalTime>
  <Words>406</Words>
  <Application>Microsoft Office PowerPoint</Application>
  <PresentationFormat>Breedbeeld</PresentationFormat>
  <Paragraphs>142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Corbel</vt:lpstr>
      <vt:lpstr>Wingdings</vt:lpstr>
      <vt:lpstr>Gestreept</vt:lpstr>
      <vt:lpstr>moose for dcs world FINITE STATE MACHINES</vt:lpstr>
      <vt:lpstr>PROCESS WORKFLOW EXAMPLE</vt:lpstr>
      <vt:lpstr>fsm rules, handlers, triggers</vt:lpstr>
      <vt:lpstr>state transtioning – 4 moments</vt:lpstr>
      <vt:lpstr>synchronous / asynchronous triggering of events</vt:lpstr>
      <vt:lpstr>Simple FSM transition example</vt:lpstr>
      <vt:lpstr>time lapse of state transitions and triggers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407</cp:revision>
  <dcterms:created xsi:type="dcterms:W3CDTF">2016-04-14T07:37:30Z</dcterms:created>
  <dcterms:modified xsi:type="dcterms:W3CDTF">2017-01-09T10:04:32Z</dcterms:modified>
</cp:coreProperties>
</file>